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1"/>
  </p:sldMasterIdLst>
  <p:notesMasterIdLst>
    <p:notesMasterId r:id="rId27"/>
  </p:notesMasterIdLst>
  <p:handoutMasterIdLst>
    <p:handoutMasterId r:id="rId28"/>
  </p:handoutMasterIdLst>
  <p:sldIdLst>
    <p:sldId id="2076138457" r:id="rId2"/>
    <p:sldId id="2076138514" r:id="rId3"/>
    <p:sldId id="2076138515" r:id="rId4"/>
    <p:sldId id="2076138516" r:id="rId5"/>
    <p:sldId id="2076138517" r:id="rId6"/>
    <p:sldId id="2076138520" r:id="rId7"/>
    <p:sldId id="2076138519" r:id="rId8"/>
    <p:sldId id="1665" r:id="rId9"/>
    <p:sldId id="1666" r:id="rId10"/>
    <p:sldId id="1668" r:id="rId11"/>
    <p:sldId id="1667" r:id="rId12"/>
    <p:sldId id="1669" r:id="rId13"/>
    <p:sldId id="1670" r:id="rId14"/>
    <p:sldId id="1671" r:id="rId15"/>
    <p:sldId id="1672" r:id="rId16"/>
    <p:sldId id="1673" r:id="rId17"/>
    <p:sldId id="1674" r:id="rId18"/>
    <p:sldId id="1675" r:id="rId19"/>
    <p:sldId id="1676" r:id="rId20"/>
    <p:sldId id="1677" r:id="rId21"/>
    <p:sldId id="1686" r:id="rId22"/>
    <p:sldId id="1687" r:id="rId23"/>
    <p:sldId id="1690" r:id="rId24"/>
    <p:sldId id="1688" r:id="rId25"/>
    <p:sldId id="2076138513" r:id="rId2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F2F2"/>
    <a:srgbClr val="FFFFFF"/>
    <a:srgbClr val="50E6FF"/>
    <a:srgbClr val="0F780F"/>
    <a:srgbClr val="2F2F2F"/>
    <a:srgbClr val="666666"/>
    <a:srgbClr val="000000"/>
    <a:srgbClr val="8661C5"/>
    <a:srgbClr val="D59DFF"/>
    <a:srgbClr val="0069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7" autoAdjust="0"/>
    <p:restoredTop sz="96326" autoAdjust="0"/>
  </p:normalViewPr>
  <p:slideViewPr>
    <p:cSldViewPr snapToGrid="0">
      <p:cViewPr varScale="1">
        <p:scale>
          <a:sx n="106" d="100"/>
          <a:sy n="106" d="100"/>
        </p:scale>
        <p:origin x="576" y="108"/>
      </p:cViewPr>
      <p:guideLst>
        <p:guide orient="horz" pos="640"/>
        <p:guide pos="3840"/>
      </p:guideLst>
    </p:cSldViewPr>
  </p:slideViewPr>
  <p:outlineViewPr>
    <p:cViewPr>
      <p:scale>
        <a:sx n="33" d="100"/>
        <a:sy n="33" d="100"/>
      </p:scale>
      <p:origin x="0" y="-41080"/>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ata3.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3.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51BDD3-1F33-49AA-A08F-4AAF5D4FD417}"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8EB4987F-FAE5-4346-9E04-53D41DA54E3B}">
      <dgm:prSet/>
      <dgm:spPr/>
      <dgm:t>
        <a:bodyPr/>
        <a:lstStyle/>
        <a:p>
          <a:r>
            <a:rPr lang="en-US"/>
            <a:t>Constructor Injection</a:t>
          </a:r>
        </a:p>
      </dgm:t>
    </dgm:pt>
    <dgm:pt modelId="{486DEB43-D9FD-402B-BF32-7EC853601E0C}" type="parTrans" cxnId="{8E72040C-1E5D-43A6-9D62-70504EC79D05}">
      <dgm:prSet/>
      <dgm:spPr/>
      <dgm:t>
        <a:bodyPr/>
        <a:lstStyle/>
        <a:p>
          <a:endParaRPr lang="en-US"/>
        </a:p>
      </dgm:t>
    </dgm:pt>
    <dgm:pt modelId="{9CA1F971-1349-4C93-AB28-D562252C2501}" type="sibTrans" cxnId="{8E72040C-1E5D-43A6-9D62-70504EC79D05}">
      <dgm:prSet/>
      <dgm:spPr/>
      <dgm:t>
        <a:bodyPr/>
        <a:lstStyle/>
        <a:p>
          <a:endParaRPr lang="en-US"/>
        </a:p>
      </dgm:t>
    </dgm:pt>
    <dgm:pt modelId="{453B1423-5FC4-42D5-AA77-43826CAE985B}">
      <dgm:prSet/>
      <dgm:spPr/>
      <dgm:t>
        <a:bodyPr/>
        <a:lstStyle/>
        <a:p>
          <a:r>
            <a:rPr lang="en-US"/>
            <a:t>Property (Setter) Injection</a:t>
          </a:r>
        </a:p>
      </dgm:t>
    </dgm:pt>
    <dgm:pt modelId="{973CF82E-05C3-436A-BD70-C0D7E38F38E8}" type="parTrans" cxnId="{0B9A3691-4259-4745-BFFF-024EBC7CBFEF}">
      <dgm:prSet/>
      <dgm:spPr/>
      <dgm:t>
        <a:bodyPr/>
        <a:lstStyle/>
        <a:p>
          <a:endParaRPr lang="en-US"/>
        </a:p>
      </dgm:t>
    </dgm:pt>
    <dgm:pt modelId="{7B6254E7-E19C-47A3-9E7D-F57ABED7107A}" type="sibTrans" cxnId="{0B9A3691-4259-4745-BFFF-024EBC7CBFEF}">
      <dgm:prSet/>
      <dgm:spPr/>
      <dgm:t>
        <a:bodyPr/>
        <a:lstStyle/>
        <a:p>
          <a:endParaRPr lang="en-US"/>
        </a:p>
      </dgm:t>
    </dgm:pt>
    <dgm:pt modelId="{58FD1DDA-2D5C-4A78-A99A-2D39F430FF8A}">
      <dgm:prSet/>
      <dgm:spPr/>
      <dgm:t>
        <a:bodyPr/>
        <a:lstStyle/>
        <a:p>
          <a:r>
            <a:rPr lang="en-US"/>
            <a:t>Interface Injection</a:t>
          </a:r>
        </a:p>
      </dgm:t>
    </dgm:pt>
    <dgm:pt modelId="{742BEB1C-1FD1-48B8-80F2-CA42CBF0DC73}" type="parTrans" cxnId="{D2C77779-B645-44D4-ADF9-0CA8EDAC05BD}">
      <dgm:prSet/>
      <dgm:spPr/>
      <dgm:t>
        <a:bodyPr/>
        <a:lstStyle/>
        <a:p>
          <a:endParaRPr lang="en-US"/>
        </a:p>
      </dgm:t>
    </dgm:pt>
    <dgm:pt modelId="{4C56742D-B33C-48DD-A255-216A2635F64C}" type="sibTrans" cxnId="{D2C77779-B645-44D4-ADF9-0CA8EDAC05BD}">
      <dgm:prSet/>
      <dgm:spPr/>
      <dgm:t>
        <a:bodyPr/>
        <a:lstStyle/>
        <a:p>
          <a:endParaRPr lang="en-US"/>
        </a:p>
      </dgm:t>
    </dgm:pt>
    <dgm:pt modelId="{BFCC153F-9BE6-42DE-B030-2384824526DD}" type="pres">
      <dgm:prSet presAssocID="{CD51BDD3-1F33-49AA-A08F-4AAF5D4FD417}" presName="root" presStyleCnt="0">
        <dgm:presLayoutVars>
          <dgm:dir/>
          <dgm:resizeHandles val="exact"/>
        </dgm:presLayoutVars>
      </dgm:prSet>
      <dgm:spPr/>
    </dgm:pt>
    <dgm:pt modelId="{FC92EA7A-5D06-40AC-A131-62C2C676A290}" type="pres">
      <dgm:prSet presAssocID="{8EB4987F-FAE5-4346-9E04-53D41DA54E3B}" presName="compNode" presStyleCnt="0"/>
      <dgm:spPr/>
    </dgm:pt>
    <dgm:pt modelId="{B57B062F-E7CF-4960-B145-304213D8FDE5}" type="pres">
      <dgm:prSet presAssocID="{8EB4987F-FAE5-4346-9E04-53D41DA54E3B}" presName="bgRect" presStyleLbl="bgShp" presStyleIdx="0" presStyleCnt="3"/>
      <dgm:spPr/>
    </dgm:pt>
    <dgm:pt modelId="{C49CF5C5-1EDB-44CA-BEBC-D1C3E860F48D}" type="pres">
      <dgm:prSet presAssocID="{8EB4987F-FAE5-4346-9E04-53D41DA54E3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edle"/>
        </a:ext>
      </dgm:extLst>
    </dgm:pt>
    <dgm:pt modelId="{54CE5C6F-D5D7-4C2D-B036-1AE85305D61E}" type="pres">
      <dgm:prSet presAssocID="{8EB4987F-FAE5-4346-9E04-53D41DA54E3B}" presName="spaceRect" presStyleCnt="0"/>
      <dgm:spPr/>
    </dgm:pt>
    <dgm:pt modelId="{54CE1341-C372-4125-85BD-A7E2515C2E28}" type="pres">
      <dgm:prSet presAssocID="{8EB4987F-FAE5-4346-9E04-53D41DA54E3B}" presName="parTx" presStyleLbl="revTx" presStyleIdx="0" presStyleCnt="3">
        <dgm:presLayoutVars>
          <dgm:chMax val="0"/>
          <dgm:chPref val="0"/>
        </dgm:presLayoutVars>
      </dgm:prSet>
      <dgm:spPr/>
    </dgm:pt>
    <dgm:pt modelId="{52958D16-FB72-4D6B-83D2-5A31458DCAEF}" type="pres">
      <dgm:prSet presAssocID="{9CA1F971-1349-4C93-AB28-D562252C2501}" presName="sibTrans" presStyleCnt="0"/>
      <dgm:spPr/>
    </dgm:pt>
    <dgm:pt modelId="{D288E70A-81F2-4511-889C-81463C809CBE}" type="pres">
      <dgm:prSet presAssocID="{453B1423-5FC4-42D5-AA77-43826CAE985B}" presName="compNode" presStyleCnt="0"/>
      <dgm:spPr/>
    </dgm:pt>
    <dgm:pt modelId="{CDD23A36-E261-4D1C-8FBD-491C59E91CBB}" type="pres">
      <dgm:prSet presAssocID="{453B1423-5FC4-42D5-AA77-43826CAE985B}" presName="bgRect" presStyleLbl="bgShp" presStyleIdx="1" presStyleCnt="3"/>
      <dgm:spPr/>
    </dgm:pt>
    <dgm:pt modelId="{0971108E-A0E5-4694-A90F-77889E5BCB65}" type="pres">
      <dgm:prSet presAssocID="{453B1423-5FC4-42D5-AA77-43826CAE985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ye dropper"/>
        </a:ext>
      </dgm:extLst>
    </dgm:pt>
    <dgm:pt modelId="{65C4CAB4-800F-47A4-A88A-F06DF096FAA0}" type="pres">
      <dgm:prSet presAssocID="{453B1423-5FC4-42D5-AA77-43826CAE985B}" presName="spaceRect" presStyleCnt="0"/>
      <dgm:spPr/>
    </dgm:pt>
    <dgm:pt modelId="{7CC7731F-2DE2-4361-BBC7-9879385946E4}" type="pres">
      <dgm:prSet presAssocID="{453B1423-5FC4-42D5-AA77-43826CAE985B}" presName="parTx" presStyleLbl="revTx" presStyleIdx="1" presStyleCnt="3">
        <dgm:presLayoutVars>
          <dgm:chMax val="0"/>
          <dgm:chPref val="0"/>
        </dgm:presLayoutVars>
      </dgm:prSet>
      <dgm:spPr/>
    </dgm:pt>
    <dgm:pt modelId="{D21F91AB-A19F-4EBC-8869-20484406D743}" type="pres">
      <dgm:prSet presAssocID="{7B6254E7-E19C-47A3-9E7D-F57ABED7107A}" presName="sibTrans" presStyleCnt="0"/>
      <dgm:spPr/>
    </dgm:pt>
    <dgm:pt modelId="{FBA4894F-7E37-49BA-A4F8-6D6C8493DD2D}" type="pres">
      <dgm:prSet presAssocID="{58FD1DDA-2D5C-4A78-A99A-2D39F430FF8A}" presName="compNode" presStyleCnt="0"/>
      <dgm:spPr/>
    </dgm:pt>
    <dgm:pt modelId="{04317803-AEE4-4421-A951-33CFEDE2B679}" type="pres">
      <dgm:prSet presAssocID="{58FD1DDA-2D5C-4A78-A99A-2D39F430FF8A}" presName="bgRect" presStyleLbl="bgShp" presStyleIdx="2" presStyleCnt="3"/>
      <dgm:spPr/>
    </dgm:pt>
    <dgm:pt modelId="{2AE6A6B0-60FF-44D9-A002-1F36B48BE710}" type="pres">
      <dgm:prSet presAssocID="{58FD1DDA-2D5C-4A78-A99A-2D39F430FF8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70D7EBA8-03F4-4EAB-A21D-A0AD42E1B01C}" type="pres">
      <dgm:prSet presAssocID="{58FD1DDA-2D5C-4A78-A99A-2D39F430FF8A}" presName="spaceRect" presStyleCnt="0"/>
      <dgm:spPr/>
    </dgm:pt>
    <dgm:pt modelId="{6F2BC07B-8345-42CD-A0B7-D6864578800D}" type="pres">
      <dgm:prSet presAssocID="{58FD1DDA-2D5C-4A78-A99A-2D39F430FF8A}" presName="parTx" presStyleLbl="revTx" presStyleIdx="2" presStyleCnt="3">
        <dgm:presLayoutVars>
          <dgm:chMax val="0"/>
          <dgm:chPref val="0"/>
        </dgm:presLayoutVars>
      </dgm:prSet>
      <dgm:spPr/>
    </dgm:pt>
  </dgm:ptLst>
  <dgm:cxnLst>
    <dgm:cxn modelId="{8E72040C-1E5D-43A6-9D62-70504EC79D05}" srcId="{CD51BDD3-1F33-49AA-A08F-4AAF5D4FD417}" destId="{8EB4987F-FAE5-4346-9E04-53D41DA54E3B}" srcOrd="0" destOrd="0" parTransId="{486DEB43-D9FD-402B-BF32-7EC853601E0C}" sibTransId="{9CA1F971-1349-4C93-AB28-D562252C2501}"/>
    <dgm:cxn modelId="{9712F511-DB45-4871-9641-A407D9661FFA}" type="presOf" srcId="{8EB4987F-FAE5-4346-9E04-53D41DA54E3B}" destId="{54CE1341-C372-4125-85BD-A7E2515C2E28}" srcOrd="0" destOrd="0" presId="urn:microsoft.com/office/officeart/2018/2/layout/IconVerticalSolidList"/>
    <dgm:cxn modelId="{1FA75C67-F7DC-4878-AB1C-2531DB765FEB}" type="presOf" srcId="{CD51BDD3-1F33-49AA-A08F-4AAF5D4FD417}" destId="{BFCC153F-9BE6-42DE-B030-2384824526DD}" srcOrd="0" destOrd="0" presId="urn:microsoft.com/office/officeart/2018/2/layout/IconVerticalSolidList"/>
    <dgm:cxn modelId="{D2C77779-B645-44D4-ADF9-0CA8EDAC05BD}" srcId="{CD51BDD3-1F33-49AA-A08F-4AAF5D4FD417}" destId="{58FD1DDA-2D5C-4A78-A99A-2D39F430FF8A}" srcOrd="2" destOrd="0" parTransId="{742BEB1C-1FD1-48B8-80F2-CA42CBF0DC73}" sibTransId="{4C56742D-B33C-48DD-A255-216A2635F64C}"/>
    <dgm:cxn modelId="{0B9A3691-4259-4745-BFFF-024EBC7CBFEF}" srcId="{CD51BDD3-1F33-49AA-A08F-4AAF5D4FD417}" destId="{453B1423-5FC4-42D5-AA77-43826CAE985B}" srcOrd="1" destOrd="0" parTransId="{973CF82E-05C3-436A-BD70-C0D7E38F38E8}" sibTransId="{7B6254E7-E19C-47A3-9E7D-F57ABED7107A}"/>
    <dgm:cxn modelId="{FA2DF89B-B203-4136-94A2-072AF71A51AE}" type="presOf" srcId="{453B1423-5FC4-42D5-AA77-43826CAE985B}" destId="{7CC7731F-2DE2-4361-BBC7-9879385946E4}" srcOrd="0" destOrd="0" presId="urn:microsoft.com/office/officeart/2018/2/layout/IconVerticalSolidList"/>
    <dgm:cxn modelId="{21D818D1-C7A9-4691-9CC3-C3F635627872}" type="presOf" srcId="{58FD1DDA-2D5C-4A78-A99A-2D39F430FF8A}" destId="{6F2BC07B-8345-42CD-A0B7-D6864578800D}" srcOrd="0" destOrd="0" presId="urn:microsoft.com/office/officeart/2018/2/layout/IconVerticalSolidList"/>
    <dgm:cxn modelId="{C078223F-0287-4BD5-A476-557F6AC282E7}" type="presParOf" srcId="{BFCC153F-9BE6-42DE-B030-2384824526DD}" destId="{FC92EA7A-5D06-40AC-A131-62C2C676A290}" srcOrd="0" destOrd="0" presId="urn:microsoft.com/office/officeart/2018/2/layout/IconVerticalSolidList"/>
    <dgm:cxn modelId="{3E4783F8-E9F4-41F7-808B-5B90468C8BDD}" type="presParOf" srcId="{FC92EA7A-5D06-40AC-A131-62C2C676A290}" destId="{B57B062F-E7CF-4960-B145-304213D8FDE5}" srcOrd="0" destOrd="0" presId="urn:microsoft.com/office/officeart/2018/2/layout/IconVerticalSolidList"/>
    <dgm:cxn modelId="{01D60999-6D43-4759-BF5E-4C227DBE01E0}" type="presParOf" srcId="{FC92EA7A-5D06-40AC-A131-62C2C676A290}" destId="{C49CF5C5-1EDB-44CA-BEBC-D1C3E860F48D}" srcOrd="1" destOrd="0" presId="urn:microsoft.com/office/officeart/2018/2/layout/IconVerticalSolidList"/>
    <dgm:cxn modelId="{995703D9-A08D-42BD-AF18-82EBF3620AC4}" type="presParOf" srcId="{FC92EA7A-5D06-40AC-A131-62C2C676A290}" destId="{54CE5C6F-D5D7-4C2D-B036-1AE85305D61E}" srcOrd="2" destOrd="0" presId="urn:microsoft.com/office/officeart/2018/2/layout/IconVerticalSolidList"/>
    <dgm:cxn modelId="{1E89EDFB-AAEE-4049-8FC6-62131F181398}" type="presParOf" srcId="{FC92EA7A-5D06-40AC-A131-62C2C676A290}" destId="{54CE1341-C372-4125-85BD-A7E2515C2E28}" srcOrd="3" destOrd="0" presId="urn:microsoft.com/office/officeart/2018/2/layout/IconVerticalSolidList"/>
    <dgm:cxn modelId="{DC6142D4-41D8-4AF5-A7C5-36BED7E6CC19}" type="presParOf" srcId="{BFCC153F-9BE6-42DE-B030-2384824526DD}" destId="{52958D16-FB72-4D6B-83D2-5A31458DCAEF}" srcOrd="1" destOrd="0" presId="urn:microsoft.com/office/officeart/2018/2/layout/IconVerticalSolidList"/>
    <dgm:cxn modelId="{DD5B61FA-B066-46CF-8988-2862814F6B26}" type="presParOf" srcId="{BFCC153F-9BE6-42DE-B030-2384824526DD}" destId="{D288E70A-81F2-4511-889C-81463C809CBE}" srcOrd="2" destOrd="0" presId="urn:microsoft.com/office/officeart/2018/2/layout/IconVerticalSolidList"/>
    <dgm:cxn modelId="{75E646A1-B3D6-4ED4-9889-ABEEAD6CEAE8}" type="presParOf" srcId="{D288E70A-81F2-4511-889C-81463C809CBE}" destId="{CDD23A36-E261-4D1C-8FBD-491C59E91CBB}" srcOrd="0" destOrd="0" presId="urn:microsoft.com/office/officeart/2018/2/layout/IconVerticalSolidList"/>
    <dgm:cxn modelId="{C479E9E8-0CAD-4BE2-885D-817BE910B51A}" type="presParOf" srcId="{D288E70A-81F2-4511-889C-81463C809CBE}" destId="{0971108E-A0E5-4694-A90F-77889E5BCB65}" srcOrd="1" destOrd="0" presId="urn:microsoft.com/office/officeart/2018/2/layout/IconVerticalSolidList"/>
    <dgm:cxn modelId="{34430B94-8676-4F05-B8EE-8C471CEB9B12}" type="presParOf" srcId="{D288E70A-81F2-4511-889C-81463C809CBE}" destId="{65C4CAB4-800F-47A4-A88A-F06DF096FAA0}" srcOrd="2" destOrd="0" presId="urn:microsoft.com/office/officeart/2018/2/layout/IconVerticalSolidList"/>
    <dgm:cxn modelId="{DCEA1A79-B40E-438F-8769-763D4180B9EA}" type="presParOf" srcId="{D288E70A-81F2-4511-889C-81463C809CBE}" destId="{7CC7731F-2DE2-4361-BBC7-9879385946E4}" srcOrd="3" destOrd="0" presId="urn:microsoft.com/office/officeart/2018/2/layout/IconVerticalSolidList"/>
    <dgm:cxn modelId="{95E3537D-477B-4641-A7B1-A2D1E83B8AC9}" type="presParOf" srcId="{BFCC153F-9BE6-42DE-B030-2384824526DD}" destId="{D21F91AB-A19F-4EBC-8869-20484406D743}" srcOrd="3" destOrd="0" presId="urn:microsoft.com/office/officeart/2018/2/layout/IconVerticalSolidList"/>
    <dgm:cxn modelId="{E78A45AA-8272-4732-8D1D-637D99A7ACBE}" type="presParOf" srcId="{BFCC153F-9BE6-42DE-B030-2384824526DD}" destId="{FBA4894F-7E37-49BA-A4F8-6D6C8493DD2D}" srcOrd="4" destOrd="0" presId="urn:microsoft.com/office/officeart/2018/2/layout/IconVerticalSolidList"/>
    <dgm:cxn modelId="{DD525FC6-8C32-4659-8E31-0E871246CA62}" type="presParOf" srcId="{FBA4894F-7E37-49BA-A4F8-6D6C8493DD2D}" destId="{04317803-AEE4-4421-A951-33CFEDE2B679}" srcOrd="0" destOrd="0" presId="urn:microsoft.com/office/officeart/2018/2/layout/IconVerticalSolidList"/>
    <dgm:cxn modelId="{65B30A46-EE45-4138-9053-6613CEC044C4}" type="presParOf" srcId="{FBA4894F-7E37-49BA-A4F8-6D6C8493DD2D}" destId="{2AE6A6B0-60FF-44D9-A002-1F36B48BE710}" srcOrd="1" destOrd="0" presId="urn:microsoft.com/office/officeart/2018/2/layout/IconVerticalSolidList"/>
    <dgm:cxn modelId="{6A65D87E-F17B-4D81-9123-24C9B5AD31D7}" type="presParOf" srcId="{FBA4894F-7E37-49BA-A4F8-6D6C8493DD2D}" destId="{70D7EBA8-03F4-4EAB-A21D-A0AD42E1B01C}" srcOrd="2" destOrd="0" presId="urn:microsoft.com/office/officeart/2018/2/layout/IconVerticalSolidList"/>
    <dgm:cxn modelId="{CD348804-73A4-4A0F-BCD7-F8638222F4A0}" type="presParOf" srcId="{FBA4894F-7E37-49BA-A4F8-6D6C8493DD2D}" destId="{6F2BC07B-8345-42CD-A0B7-D6864578800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6ED8FF-19CE-4921-B39B-86527AAD59C7}" type="doc">
      <dgm:prSet loTypeId="urn:microsoft.com/office/officeart/2016/7/layout/HorizontalActionList" loCatId="List" qsTypeId="urn:microsoft.com/office/officeart/2005/8/quickstyle/simple1" qsCatId="simple" csTypeId="urn:microsoft.com/office/officeart/2005/8/colors/accent2_2" csCatId="accent2"/>
      <dgm:spPr/>
      <dgm:t>
        <a:bodyPr/>
        <a:lstStyle/>
        <a:p>
          <a:endParaRPr lang="en-US"/>
        </a:p>
      </dgm:t>
    </dgm:pt>
    <dgm:pt modelId="{F95CCC1D-DCEF-4813-8D6A-9E580D11A3E4}">
      <dgm:prSet/>
      <dgm:spPr/>
      <dgm:t>
        <a:bodyPr/>
        <a:lstStyle/>
        <a:p>
          <a:r>
            <a:rPr lang="en-US"/>
            <a:t>Use</a:t>
          </a:r>
        </a:p>
      </dgm:t>
    </dgm:pt>
    <dgm:pt modelId="{105A8AEE-5520-4D70-B7CC-2AD30F0EF7D7}" type="parTrans" cxnId="{2DAA19A0-4F60-45D8-8B45-230651184947}">
      <dgm:prSet/>
      <dgm:spPr/>
      <dgm:t>
        <a:bodyPr/>
        <a:lstStyle/>
        <a:p>
          <a:endParaRPr lang="en-US"/>
        </a:p>
      </dgm:t>
    </dgm:pt>
    <dgm:pt modelId="{52900E0D-D7A2-45D2-80A9-87DABE803CDC}" type="sibTrans" cxnId="{2DAA19A0-4F60-45D8-8B45-230651184947}">
      <dgm:prSet/>
      <dgm:spPr/>
      <dgm:t>
        <a:bodyPr/>
        <a:lstStyle/>
        <a:p>
          <a:endParaRPr lang="en-US"/>
        </a:p>
      </dgm:t>
    </dgm:pt>
    <dgm:pt modelId="{C34A548E-9D7A-4B24-95A3-45D3C5001FD8}">
      <dgm:prSet/>
      <dgm:spPr/>
      <dgm:t>
        <a:bodyPr/>
        <a:lstStyle/>
        <a:p>
          <a:r>
            <a:rPr lang="en-US"/>
            <a:t>Use Adapter to enable interface if needed</a:t>
          </a:r>
        </a:p>
      </dgm:t>
    </dgm:pt>
    <dgm:pt modelId="{849B15C9-F6F9-4293-A765-0CAFC3DE5778}" type="parTrans" cxnId="{755ACD3C-AEB8-46B3-A8A6-22F11DF4D1D3}">
      <dgm:prSet/>
      <dgm:spPr/>
      <dgm:t>
        <a:bodyPr/>
        <a:lstStyle/>
        <a:p>
          <a:endParaRPr lang="en-US"/>
        </a:p>
      </dgm:t>
    </dgm:pt>
    <dgm:pt modelId="{1EB8D84A-26A8-4796-A6D7-97E464145E24}" type="sibTrans" cxnId="{755ACD3C-AEB8-46B3-A8A6-22F11DF4D1D3}">
      <dgm:prSet/>
      <dgm:spPr/>
      <dgm:t>
        <a:bodyPr/>
        <a:lstStyle/>
        <a:p>
          <a:endParaRPr lang="en-US"/>
        </a:p>
      </dgm:t>
    </dgm:pt>
    <dgm:pt modelId="{9A15529F-2538-433D-B035-63652FFB33B5}">
      <dgm:prSet/>
      <dgm:spPr/>
      <dgm:t>
        <a:bodyPr/>
        <a:lstStyle/>
        <a:p>
          <a:r>
            <a:rPr lang="en-US"/>
            <a:t>Use</a:t>
          </a:r>
        </a:p>
      </dgm:t>
    </dgm:pt>
    <dgm:pt modelId="{FC757311-81B2-47DD-9266-A4568EF86084}" type="parTrans" cxnId="{21AFC065-43A0-48D8-8D6F-80D3345EE916}">
      <dgm:prSet/>
      <dgm:spPr/>
      <dgm:t>
        <a:bodyPr/>
        <a:lstStyle/>
        <a:p>
          <a:endParaRPr lang="en-US"/>
        </a:p>
      </dgm:t>
    </dgm:pt>
    <dgm:pt modelId="{02106E1D-003A-46AE-97ED-1DE7A4671DCF}" type="sibTrans" cxnId="{21AFC065-43A0-48D8-8D6F-80D3345EE916}">
      <dgm:prSet/>
      <dgm:spPr/>
      <dgm:t>
        <a:bodyPr/>
        <a:lstStyle/>
        <a:p>
          <a:endParaRPr lang="en-US"/>
        </a:p>
      </dgm:t>
    </dgm:pt>
    <dgm:pt modelId="{ABBA5825-8735-4E56-BE94-D55978F83D06}">
      <dgm:prSet/>
      <dgm:spPr/>
      <dgm:t>
        <a:bodyPr/>
        <a:lstStyle/>
        <a:p>
          <a:r>
            <a:rPr lang="en-US"/>
            <a:t>Use constructor injection </a:t>
          </a:r>
        </a:p>
      </dgm:t>
    </dgm:pt>
    <dgm:pt modelId="{8C8B99D4-0A4E-453A-B800-BC86EED9BA66}" type="parTrans" cxnId="{A6B4DBD6-3FD1-4A3A-B135-AE4940BADEE9}">
      <dgm:prSet/>
      <dgm:spPr/>
      <dgm:t>
        <a:bodyPr/>
        <a:lstStyle/>
        <a:p>
          <a:endParaRPr lang="en-US"/>
        </a:p>
      </dgm:t>
    </dgm:pt>
    <dgm:pt modelId="{19D1F782-46F9-4D50-8169-766A6C1F8F99}" type="sibTrans" cxnId="{A6B4DBD6-3FD1-4A3A-B135-AE4940BADEE9}">
      <dgm:prSet/>
      <dgm:spPr/>
      <dgm:t>
        <a:bodyPr/>
        <a:lstStyle/>
        <a:p>
          <a:endParaRPr lang="en-US"/>
        </a:p>
      </dgm:t>
    </dgm:pt>
    <dgm:pt modelId="{04900CCD-C32E-4BDA-870B-98B6622F406D}">
      <dgm:prSet/>
      <dgm:spPr/>
      <dgm:t>
        <a:bodyPr/>
        <a:lstStyle/>
        <a:p>
          <a:r>
            <a:rPr lang="en-US"/>
            <a:t>Program</a:t>
          </a:r>
        </a:p>
      </dgm:t>
    </dgm:pt>
    <dgm:pt modelId="{3110677C-092F-4BC3-BEE2-424931AC3466}" type="parTrans" cxnId="{0477F6A8-955C-4A76-8469-AD7A1D881339}">
      <dgm:prSet/>
      <dgm:spPr/>
      <dgm:t>
        <a:bodyPr/>
        <a:lstStyle/>
        <a:p>
          <a:endParaRPr lang="en-US"/>
        </a:p>
      </dgm:t>
    </dgm:pt>
    <dgm:pt modelId="{D01F194C-E416-4F7B-B31E-686863BD70E5}" type="sibTrans" cxnId="{0477F6A8-955C-4A76-8469-AD7A1D881339}">
      <dgm:prSet/>
      <dgm:spPr/>
      <dgm:t>
        <a:bodyPr/>
        <a:lstStyle/>
        <a:p>
          <a:endParaRPr lang="en-US"/>
        </a:p>
      </dgm:t>
    </dgm:pt>
    <dgm:pt modelId="{034C2011-C6B0-49AB-AED9-13536E8976A1}">
      <dgm:prSet/>
      <dgm:spPr/>
      <dgm:t>
        <a:bodyPr/>
        <a:lstStyle/>
        <a:p>
          <a:r>
            <a:rPr lang="en-US"/>
            <a:t>Program to interface</a:t>
          </a:r>
        </a:p>
      </dgm:t>
    </dgm:pt>
    <dgm:pt modelId="{440A87A7-4196-4ED2-B383-4C4825D5E697}" type="parTrans" cxnId="{2B8B54B4-93E1-4896-92AF-D8E04F01401C}">
      <dgm:prSet/>
      <dgm:spPr/>
      <dgm:t>
        <a:bodyPr/>
        <a:lstStyle/>
        <a:p>
          <a:endParaRPr lang="en-US"/>
        </a:p>
      </dgm:t>
    </dgm:pt>
    <dgm:pt modelId="{99ED66EE-1847-4746-AE09-B2070F43BCFB}" type="sibTrans" cxnId="{2B8B54B4-93E1-4896-92AF-D8E04F01401C}">
      <dgm:prSet/>
      <dgm:spPr/>
      <dgm:t>
        <a:bodyPr/>
        <a:lstStyle/>
        <a:p>
          <a:endParaRPr lang="en-US"/>
        </a:p>
      </dgm:t>
    </dgm:pt>
    <dgm:pt modelId="{438D1190-54EF-4A77-B59A-85FCB3F9C8D9}">
      <dgm:prSet/>
      <dgm:spPr/>
      <dgm:t>
        <a:bodyPr/>
        <a:lstStyle/>
        <a:p>
          <a:r>
            <a:rPr lang="en-US"/>
            <a:t>Use</a:t>
          </a:r>
        </a:p>
      </dgm:t>
    </dgm:pt>
    <dgm:pt modelId="{AA81F6E8-D0D2-46AB-BF71-B6BB7BF5C597}" type="parTrans" cxnId="{2DBC7A56-EADE-4156-B8B5-5E358DD32132}">
      <dgm:prSet/>
      <dgm:spPr/>
      <dgm:t>
        <a:bodyPr/>
        <a:lstStyle/>
        <a:p>
          <a:endParaRPr lang="en-US"/>
        </a:p>
      </dgm:t>
    </dgm:pt>
    <dgm:pt modelId="{91204A35-45FC-46D6-BD50-37ACA62383B0}" type="sibTrans" cxnId="{2DBC7A56-EADE-4156-B8B5-5E358DD32132}">
      <dgm:prSet/>
      <dgm:spPr/>
      <dgm:t>
        <a:bodyPr/>
        <a:lstStyle/>
        <a:p>
          <a:endParaRPr lang="en-US"/>
        </a:p>
      </dgm:t>
    </dgm:pt>
    <dgm:pt modelId="{8730AC19-EA98-4DE9-8271-93107A056C4D}">
      <dgm:prSet/>
      <dgm:spPr/>
      <dgm:t>
        <a:bodyPr/>
        <a:lstStyle/>
        <a:p>
          <a:r>
            <a:rPr lang="en-US"/>
            <a:t>Use an IoC container</a:t>
          </a:r>
        </a:p>
      </dgm:t>
    </dgm:pt>
    <dgm:pt modelId="{001C4C6E-7629-482E-A49F-37D3ACD80BA0}" type="parTrans" cxnId="{5E0A9668-5C68-4AEE-BB8B-1A92FF640F43}">
      <dgm:prSet/>
      <dgm:spPr/>
      <dgm:t>
        <a:bodyPr/>
        <a:lstStyle/>
        <a:p>
          <a:endParaRPr lang="en-US"/>
        </a:p>
      </dgm:t>
    </dgm:pt>
    <dgm:pt modelId="{EF0DAE3C-D218-4F6D-9054-A699D2AA85DB}" type="sibTrans" cxnId="{5E0A9668-5C68-4AEE-BB8B-1A92FF640F43}">
      <dgm:prSet/>
      <dgm:spPr/>
      <dgm:t>
        <a:bodyPr/>
        <a:lstStyle/>
        <a:p>
          <a:endParaRPr lang="en-US"/>
        </a:p>
      </dgm:t>
    </dgm:pt>
    <dgm:pt modelId="{282453ED-DE4A-499D-A3B4-27C62F40E37E}" type="pres">
      <dgm:prSet presAssocID="{C66ED8FF-19CE-4921-B39B-86527AAD59C7}" presName="Name0" presStyleCnt="0">
        <dgm:presLayoutVars>
          <dgm:dir/>
          <dgm:animLvl val="lvl"/>
          <dgm:resizeHandles val="exact"/>
        </dgm:presLayoutVars>
      </dgm:prSet>
      <dgm:spPr/>
    </dgm:pt>
    <dgm:pt modelId="{E6780C0E-9A77-4983-A2CE-9131B91EB869}" type="pres">
      <dgm:prSet presAssocID="{F95CCC1D-DCEF-4813-8D6A-9E580D11A3E4}" presName="composite" presStyleCnt="0"/>
      <dgm:spPr/>
    </dgm:pt>
    <dgm:pt modelId="{783E289E-B09C-43F0-A670-4BD3716BC53B}" type="pres">
      <dgm:prSet presAssocID="{F95CCC1D-DCEF-4813-8D6A-9E580D11A3E4}" presName="parTx" presStyleLbl="alignNode1" presStyleIdx="0" presStyleCnt="4">
        <dgm:presLayoutVars>
          <dgm:chMax val="0"/>
          <dgm:chPref val="0"/>
        </dgm:presLayoutVars>
      </dgm:prSet>
      <dgm:spPr/>
    </dgm:pt>
    <dgm:pt modelId="{E5D47A0B-A0E3-494E-812A-8B12048AC215}" type="pres">
      <dgm:prSet presAssocID="{F95CCC1D-DCEF-4813-8D6A-9E580D11A3E4}" presName="desTx" presStyleLbl="alignAccFollowNode1" presStyleIdx="0" presStyleCnt="4">
        <dgm:presLayoutVars/>
      </dgm:prSet>
      <dgm:spPr/>
    </dgm:pt>
    <dgm:pt modelId="{E43F257F-9A97-4377-AFDF-192310ABE01C}" type="pres">
      <dgm:prSet presAssocID="{52900E0D-D7A2-45D2-80A9-87DABE803CDC}" presName="space" presStyleCnt="0"/>
      <dgm:spPr/>
    </dgm:pt>
    <dgm:pt modelId="{33FDFBA4-61C0-4CAB-BCB6-E03621415923}" type="pres">
      <dgm:prSet presAssocID="{9A15529F-2538-433D-B035-63652FFB33B5}" presName="composite" presStyleCnt="0"/>
      <dgm:spPr/>
    </dgm:pt>
    <dgm:pt modelId="{4E6103D0-CF90-4313-BFA6-86C861C4EF82}" type="pres">
      <dgm:prSet presAssocID="{9A15529F-2538-433D-B035-63652FFB33B5}" presName="parTx" presStyleLbl="alignNode1" presStyleIdx="1" presStyleCnt="4">
        <dgm:presLayoutVars>
          <dgm:chMax val="0"/>
          <dgm:chPref val="0"/>
        </dgm:presLayoutVars>
      </dgm:prSet>
      <dgm:spPr/>
    </dgm:pt>
    <dgm:pt modelId="{83ED8F76-9F97-44ED-AAA4-1822747E0908}" type="pres">
      <dgm:prSet presAssocID="{9A15529F-2538-433D-B035-63652FFB33B5}" presName="desTx" presStyleLbl="alignAccFollowNode1" presStyleIdx="1" presStyleCnt="4">
        <dgm:presLayoutVars/>
      </dgm:prSet>
      <dgm:spPr/>
    </dgm:pt>
    <dgm:pt modelId="{075E5414-DDC7-4938-A328-54D7E812D179}" type="pres">
      <dgm:prSet presAssocID="{02106E1D-003A-46AE-97ED-1DE7A4671DCF}" presName="space" presStyleCnt="0"/>
      <dgm:spPr/>
    </dgm:pt>
    <dgm:pt modelId="{7EF78DD6-96ED-4E7C-B4A1-2FFA7F39BFDE}" type="pres">
      <dgm:prSet presAssocID="{04900CCD-C32E-4BDA-870B-98B6622F406D}" presName="composite" presStyleCnt="0"/>
      <dgm:spPr/>
    </dgm:pt>
    <dgm:pt modelId="{EFACDACF-EA9D-42D9-8D3A-E52406B674D7}" type="pres">
      <dgm:prSet presAssocID="{04900CCD-C32E-4BDA-870B-98B6622F406D}" presName="parTx" presStyleLbl="alignNode1" presStyleIdx="2" presStyleCnt="4">
        <dgm:presLayoutVars>
          <dgm:chMax val="0"/>
          <dgm:chPref val="0"/>
        </dgm:presLayoutVars>
      </dgm:prSet>
      <dgm:spPr/>
    </dgm:pt>
    <dgm:pt modelId="{44AA0B6C-45A3-4B94-A150-E805239A29EE}" type="pres">
      <dgm:prSet presAssocID="{04900CCD-C32E-4BDA-870B-98B6622F406D}" presName="desTx" presStyleLbl="alignAccFollowNode1" presStyleIdx="2" presStyleCnt="4">
        <dgm:presLayoutVars/>
      </dgm:prSet>
      <dgm:spPr/>
    </dgm:pt>
    <dgm:pt modelId="{F2F76DD3-6080-407C-B86E-EDC76C873491}" type="pres">
      <dgm:prSet presAssocID="{D01F194C-E416-4F7B-B31E-686863BD70E5}" presName="space" presStyleCnt="0"/>
      <dgm:spPr/>
    </dgm:pt>
    <dgm:pt modelId="{36934C50-F935-43CD-9A04-0B6CE9FA3716}" type="pres">
      <dgm:prSet presAssocID="{438D1190-54EF-4A77-B59A-85FCB3F9C8D9}" presName="composite" presStyleCnt="0"/>
      <dgm:spPr/>
    </dgm:pt>
    <dgm:pt modelId="{B98CB8AE-3202-403A-97A5-25470193EAF5}" type="pres">
      <dgm:prSet presAssocID="{438D1190-54EF-4A77-B59A-85FCB3F9C8D9}" presName="parTx" presStyleLbl="alignNode1" presStyleIdx="3" presStyleCnt="4">
        <dgm:presLayoutVars>
          <dgm:chMax val="0"/>
          <dgm:chPref val="0"/>
        </dgm:presLayoutVars>
      </dgm:prSet>
      <dgm:spPr/>
    </dgm:pt>
    <dgm:pt modelId="{3EC0075D-E690-4FC5-9094-4E0FD719943B}" type="pres">
      <dgm:prSet presAssocID="{438D1190-54EF-4A77-B59A-85FCB3F9C8D9}" presName="desTx" presStyleLbl="alignAccFollowNode1" presStyleIdx="3" presStyleCnt="4">
        <dgm:presLayoutVars/>
      </dgm:prSet>
      <dgm:spPr/>
    </dgm:pt>
  </dgm:ptLst>
  <dgm:cxnLst>
    <dgm:cxn modelId="{A2A29F10-09BA-41B2-9631-9EFD5C9D3289}" type="presOf" srcId="{C66ED8FF-19CE-4921-B39B-86527AAD59C7}" destId="{282453ED-DE4A-499D-A3B4-27C62F40E37E}" srcOrd="0" destOrd="0" presId="urn:microsoft.com/office/officeart/2016/7/layout/HorizontalActionList"/>
    <dgm:cxn modelId="{755ACD3C-AEB8-46B3-A8A6-22F11DF4D1D3}" srcId="{F95CCC1D-DCEF-4813-8D6A-9E580D11A3E4}" destId="{C34A548E-9D7A-4B24-95A3-45D3C5001FD8}" srcOrd="0" destOrd="0" parTransId="{849B15C9-F6F9-4293-A765-0CAFC3DE5778}" sibTransId="{1EB8D84A-26A8-4796-A6D7-97E464145E24}"/>
    <dgm:cxn modelId="{9639965E-7BAC-419E-B449-F8F2D14518FB}" type="presOf" srcId="{8730AC19-EA98-4DE9-8271-93107A056C4D}" destId="{3EC0075D-E690-4FC5-9094-4E0FD719943B}" srcOrd="0" destOrd="0" presId="urn:microsoft.com/office/officeart/2016/7/layout/HorizontalActionList"/>
    <dgm:cxn modelId="{21AFC065-43A0-48D8-8D6F-80D3345EE916}" srcId="{C66ED8FF-19CE-4921-B39B-86527AAD59C7}" destId="{9A15529F-2538-433D-B035-63652FFB33B5}" srcOrd="1" destOrd="0" parTransId="{FC757311-81B2-47DD-9266-A4568EF86084}" sibTransId="{02106E1D-003A-46AE-97ED-1DE7A4671DCF}"/>
    <dgm:cxn modelId="{5E0A9668-5C68-4AEE-BB8B-1A92FF640F43}" srcId="{438D1190-54EF-4A77-B59A-85FCB3F9C8D9}" destId="{8730AC19-EA98-4DE9-8271-93107A056C4D}" srcOrd="0" destOrd="0" parTransId="{001C4C6E-7629-482E-A49F-37D3ACD80BA0}" sibTransId="{EF0DAE3C-D218-4F6D-9054-A699D2AA85DB}"/>
    <dgm:cxn modelId="{2DBC7A56-EADE-4156-B8B5-5E358DD32132}" srcId="{C66ED8FF-19CE-4921-B39B-86527AAD59C7}" destId="{438D1190-54EF-4A77-B59A-85FCB3F9C8D9}" srcOrd="3" destOrd="0" parTransId="{AA81F6E8-D0D2-46AB-BF71-B6BB7BF5C597}" sibTransId="{91204A35-45FC-46D6-BD50-37ACA62383B0}"/>
    <dgm:cxn modelId="{2DAA19A0-4F60-45D8-8B45-230651184947}" srcId="{C66ED8FF-19CE-4921-B39B-86527AAD59C7}" destId="{F95CCC1D-DCEF-4813-8D6A-9E580D11A3E4}" srcOrd="0" destOrd="0" parTransId="{105A8AEE-5520-4D70-B7CC-2AD30F0EF7D7}" sibTransId="{52900E0D-D7A2-45D2-80A9-87DABE803CDC}"/>
    <dgm:cxn modelId="{B757D1A2-0B14-4F57-A385-E468E31BBDB3}" type="presOf" srcId="{04900CCD-C32E-4BDA-870B-98B6622F406D}" destId="{EFACDACF-EA9D-42D9-8D3A-E52406B674D7}" srcOrd="0" destOrd="0" presId="urn:microsoft.com/office/officeart/2016/7/layout/HorizontalActionList"/>
    <dgm:cxn modelId="{41AFF7A6-4021-40FF-AA56-06C166CA84A2}" type="presOf" srcId="{C34A548E-9D7A-4B24-95A3-45D3C5001FD8}" destId="{E5D47A0B-A0E3-494E-812A-8B12048AC215}" srcOrd="0" destOrd="0" presId="urn:microsoft.com/office/officeart/2016/7/layout/HorizontalActionList"/>
    <dgm:cxn modelId="{102F0FA7-E0DE-449E-BCE7-909490B02BF1}" type="presOf" srcId="{438D1190-54EF-4A77-B59A-85FCB3F9C8D9}" destId="{B98CB8AE-3202-403A-97A5-25470193EAF5}" srcOrd="0" destOrd="0" presId="urn:microsoft.com/office/officeart/2016/7/layout/HorizontalActionList"/>
    <dgm:cxn modelId="{0477F6A8-955C-4A76-8469-AD7A1D881339}" srcId="{C66ED8FF-19CE-4921-B39B-86527AAD59C7}" destId="{04900CCD-C32E-4BDA-870B-98B6622F406D}" srcOrd="2" destOrd="0" parTransId="{3110677C-092F-4BC3-BEE2-424931AC3466}" sibTransId="{D01F194C-E416-4F7B-B31E-686863BD70E5}"/>
    <dgm:cxn modelId="{23F63AAE-B93C-4524-A0FA-93AB5198EA36}" type="presOf" srcId="{9A15529F-2538-433D-B035-63652FFB33B5}" destId="{4E6103D0-CF90-4313-BFA6-86C861C4EF82}" srcOrd="0" destOrd="0" presId="urn:microsoft.com/office/officeart/2016/7/layout/HorizontalActionList"/>
    <dgm:cxn modelId="{2B8B54B4-93E1-4896-92AF-D8E04F01401C}" srcId="{04900CCD-C32E-4BDA-870B-98B6622F406D}" destId="{034C2011-C6B0-49AB-AED9-13536E8976A1}" srcOrd="0" destOrd="0" parTransId="{440A87A7-4196-4ED2-B383-4C4825D5E697}" sibTransId="{99ED66EE-1847-4746-AE09-B2070F43BCFB}"/>
    <dgm:cxn modelId="{A5089BC1-9376-4A31-AEFE-0F4621EE0AFD}" type="presOf" srcId="{034C2011-C6B0-49AB-AED9-13536E8976A1}" destId="{44AA0B6C-45A3-4B94-A150-E805239A29EE}" srcOrd="0" destOrd="0" presId="urn:microsoft.com/office/officeart/2016/7/layout/HorizontalActionList"/>
    <dgm:cxn modelId="{A6B4DBD6-3FD1-4A3A-B135-AE4940BADEE9}" srcId="{9A15529F-2538-433D-B035-63652FFB33B5}" destId="{ABBA5825-8735-4E56-BE94-D55978F83D06}" srcOrd="0" destOrd="0" parTransId="{8C8B99D4-0A4E-453A-B800-BC86EED9BA66}" sibTransId="{19D1F782-46F9-4D50-8169-766A6C1F8F99}"/>
    <dgm:cxn modelId="{EC44EAD9-DA98-4820-A028-B919CAA35362}" type="presOf" srcId="{F95CCC1D-DCEF-4813-8D6A-9E580D11A3E4}" destId="{783E289E-B09C-43F0-A670-4BD3716BC53B}" srcOrd="0" destOrd="0" presId="urn:microsoft.com/office/officeart/2016/7/layout/HorizontalActionList"/>
    <dgm:cxn modelId="{704A35F6-4F43-42EE-88A4-141371009527}" type="presOf" srcId="{ABBA5825-8735-4E56-BE94-D55978F83D06}" destId="{83ED8F76-9F97-44ED-AAA4-1822747E0908}" srcOrd="0" destOrd="0" presId="urn:microsoft.com/office/officeart/2016/7/layout/HorizontalActionList"/>
    <dgm:cxn modelId="{327A22E4-6B48-4BDD-B4D9-93FF0CE48C40}" type="presParOf" srcId="{282453ED-DE4A-499D-A3B4-27C62F40E37E}" destId="{E6780C0E-9A77-4983-A2CE-9131B91EB869}" srcOrd="0" destOrd="0" presId="urn:microsoft.com/office/officeart/2016/7/layout/HorizontalActionList"/>
    <dgm:cxn modelId="{21C76C2B-7687-40CA-BBBF-FE0BAA09D80D}" type="presParOf" srcId="{E6780C0E-9A77-4983-A2CE-9131B91EB869}" destId="{783E289E-B09C-43F0-A670-4BD3716BC53B}" srcOrd="0" destOrd="0" presId="urn:microsoft.com/office/officeart/2016/7/layout/HorizontalActionList"/>
    <dgm:cxn modelId="{B1BA5213-63B4-41AD-9780-CBFACFE59034}" type="presParOf" srcId="{E6780C0E-9A77-4983-A2CE-9131B91EB869}" destId="{E5D47A0B-A0E3-494E-812A-8B12048AC215}" srcOrd="1" destOrd="0" presId="urn:microsoft.com/office/officeart/2016/7/layout/HorizontalActionList"/>
    <dgm:cxn modelId="{02761B4C-54EC-4F86-BAC1-30B80E3E8F59}" type="presParOf" srcId="{282453ED-DE4A-499D-A3B4-27C62F40E37E}" destId="{E43F257F-9A97-4377-AFDF-192310ABE01C}" srcOrd="1" destOrd="0" presId="urn:microsoft.com/office/officeart/2016/7/layout/HorizontalActionList"/>
    <dgm:cxn modelId="{68280016-B8E0-467A-AF10-B687F586636D}" type="presParOf" srcId="{282453ED-DE4A-499D-A3B4-27C62F40E37E}" destId="{33FDFBA4-61C0-4CAB-BCB6-E03621415923}" srcOrd="2" destOrd="0" presId="urn:microsoft.com/office/officeart/2016/7/layout/HorizontalActionList"/>
    <dgm:cxn modelId="{7E0A6403-875B-432B-81D7-8ABAE371908E}" type="presParOf" srcId="{33FDFBA4-61C0-4CAB-BCB6-E03621415923}" destId="{4E6103D0-CF90-4313-BFA6-86C861C4EF82}" srcOrd="0" destOrd="0" presId="urn:microsoft.com/office/officeart/2016/7/layout/HorizontalActionList"/>
    <dgm:cxn modelId="{BEAD60C8-BF72-4F89-9808-B91A5EDEFA43}" type="presParOf" srcId="{33FDFBA4-61C0-4CAB-BCB6-E03621415923}" destId="{83ED8F76-9F97-44ED-AAA4-1822747E0908}" srcOrd="1" destOrd="0" presId="urn:microsoft.com/office/officeart/2016/7/layout/HorizontalActionList"/>
    <dgm:cxn modelId="{C17B6C47-EEC6-4868-9E16-39740A97E2CE}" type="presParOf" srcId="{282453ED-DE4A-499D-A3B4-27C62F40E37E}" destId="{075E5414-DDC7-4938-A328-54D7E812D179}" srcOrd="3" destOrd="0" presId="urn:microsoft.com/office/officeart/2016/7/layout/HorizontalActionList"/>
    <dgm:cxn modelId="{918C8A0F-D4D5-4B6A-967C-D9AC3B44B6FD}" type="presParOf" srcId="{282453ED-DE4A-499D-A3B4-27C62F40E37E}" destId="{7EF78DD6-96ED-4E7C-B4A1-2FFA7F39BFDE}" srcOrd="4" destOrd="0" presId="urn:microsoft.com/office/officeart/2016/7/layout/HorizontalActionList"/>
    <dgm:cxn modelId="{511AD4ED-9E19-485A-AB7F-6244F87D72C1}" type="presParOf" srcId="{7EF78DD6-96ED-4E7C-B4A1-2FFA7F39BFDE}" destId="{EFACDACF-EA9D-42D9-8D3A-E52406B674D7}" srcOrd="0" destOrd="0" presId="urn:microsoft.com/office/officeart/2016/7/layout/HorizontalActionList"/>
    <dgm:cxn modelId="{84A81C23-138C-4398-8079-97611679058F}" type="presParOf" srcId="{7EF78DD6-96ED-4E7C-B4A1-2FFA7F39BFDE}" destId="{44AA0B6C-45A3-4B94-A150-E805239A29EE}" srcOrd="1" destOrd="0" presId="urn:microsoft.com/office/officeart/2016/7/layout/HorizontalActionList"/>
    <dgm:cxn modelId="{CA437A90-ABC1-4436-A89E-34659E8B307B}" type="presParOf" srcId="{282453ED-DE4A-499D-A3B4-27C62F40E37E}" destId="{F2F76DD3-6080-407C-B86E-EDC76C873491}" srcOrd="5" destOrd="0" presId="urn:microsoft.com/office/officeart/2016/7/layout/HorizontalActionList"/>
    <dgm:cxn modelId="{D85944AE-7642-415B-BFB1-88467BD225F0}" type="presParOf" srcId="{282453ED-DE4A-499D-A3B4-27C62F40E37E}" destId="{36934C50-F935-43CD-9A04-0B6CE9FA3716}" srcOrd="6" destOrd="0" presId="urn:microsoft.com/office/officeart/2016/7/layout/HorizontalActionList"/>
    <dgm:cxn modelId="{6AE4FF92-C865-4851-B929-AF34FF542D1B}" type="presParOf" srcId="{36934C50-F935-43CD-9A04-0B6CE9FA3716}" destId="{B98CB8AE-3202-403A-97A5-25470193EAF5}" srcOrd="0" destOrd="0" presId="urn:microsoft.com/office/officeart/2016/7/layout/HorizontalActionList"/>
    <dgm:cxn modelId="{C197F9BC-CA44-4BF5-9E2C-85371FC06534}" type="presParOf" srcId="{36934C50-F935-43CD-9A04-0B6CE9FA3716}" destId="{3EC0075D-E690-4FC5-9094-4E0FD719943B}"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3D8DC98-6B90-4C72-94B7-5078D6230AE4}" type="doc">
      <dgm:prSet loTypeId="urn:microsoft.com/office/officeart/2018/5/layout/IconLeafLabelList" loCatId="icon" qsTypeId="urn:microsoft.com/office/officeart/2005/8/quickstyle/simple1" qsCatId="simple" csTypeId="urn:microsoft.com/office/officeart/2005/8/colors/accent0_3" csCatId="mainScheme" phldr="1"/>
      <dgm:spPr/>
      <dgm:t>
        <a:bodyPr/>
        <a:lstStyle/>
        <a:p>
          <a:endParaRPr lang="en-US"/>
        </a:p>
      </dgm:t>
    </dgm:pt>
    <dgm:pt modelId="{93B5415B-CA67-49D8-8EFC-554961F2195C}">
      <dgm:prSet/>
      <dgm:spPr/>
      <dgm:t>
        <a:bodyPr/>
        <a:lstStyle/>
        <a:p>
          <a:pPr>
            <a:lnSpc>
              <a:spcPct val="100000"/>
            </a:lnSpc>
            <a:defRPr cap="all"/>
          </a:pPr>
          <a:r>
            <a:rPr lang="da-DK"/>
            <a:t>Wrap in logical units/service classes/repositories</a:t>
          </a:r>
          <a:endParaRPr lang="en-US"/>
        </a:p>
      </dgm:t>
    </dgm:pt>
    <dgm:pt modelId="{9CC4487C-756A-4EF3-8BDC-3BAF05D9A3D0}" type="parTrans" cxnId="{D7BD00D5-4CE6-4569-95DB-6E7BAB62D8B8}">
      <dgm:prSet/>
      <dgm:spPr/>
      <dgm:t>
        <a:bodyPr/>
        <a:lstStyle/>
        <a:p>
          <a:endParaRPr lang="en-US"/>
        </a:p>
      </dgm:t>
    </dgm:pt>
    <dgm:pt modelId="{595C9ADF-5E17-4E51-969A-4776D5193DF2}" type="sibTrans" cxnId="{D7BD00D5-4CE6-4569-95DB-6E7BAB62D8B8}">
      <dgm:prSet phldrT="01"/>
      <dgm:spPr/>
      <dgm:t>
        <a:bodyPr/>
        <a:lstStyle/>
        <a:p>
          <a:endParaRPr lang="en-US"/>
        </a:p>
      </dgm:t>
    </dgm:pt>
    <dgm:pt modelId="{A74DFBA9-4D92-468A-8FE0-EF8BD3DC43F4}">
      <dgm:prSet/>
      <dgm:spPr/>
      <dgm:t>
        <a:bodyPr/>
        <a:lstStyle/>
        <a:p>
          <a:pPr>
            <a:lnSpc>
              <a:spcPct val="100000"/>
            </a:lnSpc>
            <a:defRPr cap="all"/>
          </a:pPr>
          <a:r>
            <a:rPr lang="da-DK"/>
            <a:t>Don’t test built-in code…</a:t>
          </a:r>
          <a:endParaRPr lang="en-US"/>
        </a:p>
      </dgm:t>
    </dgm:pt>
    <dgm:pt modelId="{AF4BE56E-0BA7-49A3-9D41-594BAA99252C}" type="parTrans" cxnId="{EF35EC88-68AB-4E4F-98B9-9F12D01ACCF4}">
      <dgm:prSet/>
      <dgm:spPr/>
      <dgm:t>
        <a:bodyPr/>
        <a:lstStyle/>
        <a:p>
          <a:endParaRPr lang="en-US"/>
        </a:p>
      </dgm:t>
    </dgm:pt>
    <dgm:pt modelId="{9537E29F-F140-4FAF-A9CD-EB6719D46B71}" type="sibTrans" cxnId="{EF35EC88-68AB-4E4F-98B9-9F12D01ACCF4}">
      <dgm:prSet phldrT="02"/>
      <dgm:spPr/>
      <dgm:t>
        <a:bodyPr/>
        <a:lstStyle/>
        <a:p>
          <a:endParaRPr lang="en-US"/>
        </a:p>
      </dgm:t>
    </dgm:pt>
    <dgm:pt modelId="{C0C83814-8F55-4FD3-9B71-4D35EA5EBF48}">
      <dgm:prSet/>
      <dgm:spPr/>
      <dgm:t>
        <a:bodyPr/>
        <a:lstStyle/>
        <a:p>
          <a:pPr>
            <a:lnSpc>
              <a:spcPct val="100000"/>
            </a:lnSpc>
            <a:defRPr cap="all"/>
          </a:pPr>
          <a:r>
            <a:rPr lang="da-DK"/>
            <a:t>Program to interface</a:t>
          </a:r>
          <a:endParaRPr lang="en-US"/>
        </a:p>
      </dgm:t>
    </dgm:pt>
    <dgm:pt modelId="{5248C412-4ED7-440F-864C-4243DB50E346}" type="parTrans" cxnId="{04126E88-7CE8-4EA5-9527-F57AAE6DB037}">
      <dgm:prSet/>
      <dgm:spPr/>
      <dgm:t>
        <a:bodyPr/>
        <a:lstStyle/>
        <a:p>
          <a:endParaRPr lang="en-US"/>
        </a:p>
      </dgm:t>
    </dgm:pt>
    <dgm:pt modelId="{A58FC5D7-9923-4F7D-86B8-F4E24ED336FC}" type="sibTrans" cxnId="{04126E88-7CE8-4EA5-9527-F57AAE6DB037}">
      <dgm:prSet phldrT="03"/>
      <dgm:spPr/>
      <dgm:t>
        <a:bodyPr/>
        <a:lstStyle/>
        <a:p>
          <a:endParaRPr lang="en-US"/>
        </a:p>
      </dgm:t>
    </dgm:pt>
    <dgm:pt modelId="{BD4C11BF-630A-46D7-AA4D-F73301280E6E}">
      <dgm:prSet/>
      <dgm:spPr/>
      <dgm:t>
        <a:bodyPr/>
        <a:lstStyle/>
        <a:p>
          <a:pPr>
            <a:lnSpc>
              <a:spcPct val="100000"/>
            </a:lnSpc>
            <a:defRPr cap="all"/>
          </a:pPr>
          <a:r>
            <a:rPr lang="en-US" dirty="0"/>
            <a:t>Repositories should not depend on other repositories</a:t>
          </a:r>
        </a:p>
      </dgm:t>
    </dgm:pt>
    <dgm:pt modelId="{06A4A9A7-B1FF-4CAF-A171-012475897B06}" type="parTrans" cxnId="{596E6C3B-965E-495F-B685-D51BD2F66C6B}">
      <dgm:prSet/>
      <dgm:spPr/>
      <dgm:t>
        <a:bodyPr/>
        <a:lstStyle/>
        <a:p>
          <a:endParaRPr lang="LID4096"/>
        </a:p>
      </dgm:t>
    </dgm:pt>
    <dgm:pt modelId="{83045178-CD70-4A37-9EF7-BB60FBBB5DD6}" type="sibTrans" cxnId="{596E6C3B-965E-495F-B685-D51BD2F66C6B}">
      <dgm:prSet/>
      <dgm:spPr/>
      <dgm:t>
        <a:bodyPr/>
        <a:lstStyle/>
        <a:p>
          <a:endParaRPr lang="LID4096"/>
        </a:p>
      </dgm:t>
    </dgm:pt>
    <dgm:pt modelId="{686A17A4-2CC0-4E34-B4FB-1A4116204C4A}" type="pres">
      <dgm:prSet presAssocID="{F3D8DC98-6B90-4C72-94B7-5078D6230AE4}" presName="root" presStyleCnt="0">
        <dgm:presLayoutVars>
          <dgm:dir/>
          <dgm:resizeHandles val="exact"/>
        </dgm:presLayoutVars>
      </dgm:prSet>
      <dgm:spPr/>
    </dgm:pt>
    <dgm:pt modelId="{AE34F771-8A75-482B-9F6F-B91DCEA77EC1}" type="pres">
      <dgm:prSet presAssocID="{93B5415B-CA67-49D8-8EFC-554961F2195C}" presName="compNode" presStyleCnt="0"/>
      <dgm:spPr/>
    </dgm:pt>
    <dgm:pt modelId="{77523B70-F9DF-4F07-9727-8CC62DA51356}" type="pres">
      <dgm:prSet presAssocID="{93B5415B-CA67-49D8-8EFC-554961F2195C}" presName="iconBgRect" presStyleLbl="bgShp" presStyleIdx="0" presStyleCnt="4"/>
      <dgm:spPr>
        <a:prstGeom prst="round2DiagRect">
          <a:avLst>
            <a:gd name="adj1" fmla="val 29727"/>
            <a:gd name="adj2" fmla="val 0"/>
          </a:avLst>
        </a:prstGeom>
      </dgm:spPr>
    </dgm:pt>
    <dgm:pt modelId="{A8145650-2C72-4C5E-8210-C8B45F8D661F}" type="pres">
      <dgm:prSet presAssocID="{93B5415B-CA67-49D8-8EFC-554961F2195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0556CA6E-4B23-4F7B-B68C-2439583951CC}" type="pres">
      <dgm:prSet presAssocID="{93B5415B-CA67-49D8-8EFC-554961F2195C}" presName="spaceRect" presStyleCnt="0"/>
      <dgm:spPr/>
    </dgm:pt>
    <dgm:pt modelId="{D178BD79-6A55-4961-B4E3-AAF7B39355EE}" type="pres">
      <dgm:prSet presAssocID="{93B5415B-CA67-49D8-8EFC-554961F2195C}" presName="textRect" presStyleLbl="revTx" presStyleIdx="0" presStyleCnt="4">
        <dgm:presLayoutVars>
          <dgm:chMax val="1"/>
          <dgm:chPref val="1"/>
        </dgm:presLayoutVars>
      </dgm:prSet>
      <dgm:spPr/>
    </dgm:pt>
    <dgm:pt modelId="{C84FA6D9-848D-486D-B47B-14735B1958F0}" type="pres">
      <dgm:prSet presAssocID="{595C9ADF-5E17-4E51-969A-4776D5193DF2}" presName="sibTrans" presStyleCnt="0"/>
      <dgm:spPr/>
    </dgm:pt>
    <dgm:pt modelId="{16A067BE-8E04-4BB8-9E5B-8CD7D33729E2}" type="pres">
      <dgm:prSet presAssocID="{A74DFBA9-4D92-468A-8FE0-EF8BD3DC43F4}" presName="compNode" presStyleCnt="0"/>
      <dgm:spPr/>
    </dgm:pt>
    <dgm:pt modelId="{B981AFA7-C58A-44E7-9784-66EF37B42A5A}" type="pres">
      <dgm:prSet presAssocID="{A74DFBA9-4D92-468A-8FE0-EF8BD3DC43F4}" presName="iconBgRect" presStyleLbl="bgShp" presStyleIdx="1" presStyleCnt="4"/>
      <dgm:spPr>
        <a:prstGeom prst="round2DiagRect">
          <a:avLst>
            <a:gd name="adj1" fmla="val 29727"/>
            <a:gd name="adj2" fmla="val 0"/>
          </a:avLst>
        </a:prstGeom>
      </dgm:spPr>
    </dgm:pt>
    <dgm:pt modelId="{16CE3347-965F-4008-85E8-09E6D21AC2EE}" type="pres">
      <dgm:prSet presAssocID="{A74DFBA9-4D92-468A-8FE0-EF8BD3DC43F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B4A89900-7040-4B13-AB92-7A4553DFC7FE}" type="pres">
      <dgm:prSet presAssocID="{A74DFBA9-4D92-468A-8FE0-EF8BD3DC43F4}" presName="spaceRect" presStyleCnt="0"/>
      <dgm:spPr/>
    </dgm:pt>
    <dgm:pt modelId="{D805165A-7E7B-4F8C-A695-389012D430D1}" type="pres">
      <dgm:prSet presAssocID="{A74DFBA9-4D92-468A-8FE0-EF8BD3DC43F4}" presName="textRect" presStyleLbl="revTx" presStyleIdx="1" presStyleCnt="4">
        <dgm:presLayoutVars>
          <dgm:chMax val="1"/>
          <dgm:chPref val="1"/>
        </dgm:presLayoutVars>
      </dgm:prSet>
      <dgm:spPr/>
    </dgm:pt>
    <dgm:pt modelId="{05559647-3282-444C-9987-623DCB1FF9E3}" type="pres">
      <dgm:prSet presAssocID="{9537E29F-F140-4FAF-A9CD-EB6719D46B71}" presName="sibTrans" presStyleCnt="0"/>
      <dgm:spPr/>
    </dgm:pt>
    <dgm:pt modelId="{7C44CC8C-87F2-48F9-BD66-419DC4624FF3}" type="pres">
      <dgm:prSet presAssocID="{C0C83814-8F55-4FD3-9B71-4D35EA5EBF48}" presName="compNode" presStyleCnt="0"/>
      <dgm:spPr/>
    </dgm:pt>
    <dgm:pt modelId="{6E75CA68-E20F-4B0B-9DA2-7D32A21E2667}" type="pres">
      <dgm:prSet presAssocID="{C0C83814-8F55-4FD3-9B71-4D35EA5EBF48}" presName="iconBgRect" presStyleLbl="bgShp" presStyleIdx="2" presStyleCnt="4"/>
      <dgm:spPr>
        <a:prstGeom prst="round2DiagRect">
          <a:avLst>
            <a:gd name="adj1" fmla="val 29727"/>
            <a:gd name="adj2" fmla="val 0"/>
          </a:avLst>
        </a:prstGeom>
      </dgm:spPr>
    </dgm:pt>
    <dgm:pt modelId="{D38CED20-9E7E-4DA4-AB5A-2A5A99A42AB2}" type="pres">
      <dgm:prSet presAssocID="{C0C83814-8F55-4FD3-9B71-4D35EA5EBF4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ptop"/>
        </a:ext>
      </dgm:extLst>
    </dgm:pt>
    <dgm:pt modelId="{89492D97-288E-4651-AD63-4E9398BE5127}" type="pres">
      <dgm:prSet presAssocID="{C0C83814-8F55-4FD3-9B71-4D35EA5EBF48}" presName="spaceRect" presStyleCnt="0"/>
      <dgm:spPr/>
    </dgm:pt>
    <dgm:pt modelId="{5F921164-25E4-4556-9D70-D9150FEEF42C}" type="pres">
      <dgm:prSet presAssocID="{C0C83814-8F55-4FD3-9B71-4D35EA5EBF48}" presName="textRect" presStyleLbl="revTx" presStyleIdx="2" presStyleCnt="4">
        <dgm:presLayoutVars>
          <dgm:chMax val="1"/>
          <dgm:chPref val="1"/>
        </dgm:presLayoutVars>
      </dgm:prSet>
      <dgm:spPr/>
    </dgm:pt>
    <dgm:pt modelId="{2E680BCE-7839-4C7E-AF48-38712BCC5161}" type="pres">
      <dgm:prSet presAssocID="{A58FC5D7-9923-4F7D-86B8-F4E24ED336FC}" presName="sibTrans" presStyleCnt="0"/>
      <dgm:spPr/>
    </dgm:pt>
    <dgm:pt modelId="{EA8A63A7-AA4D-4EC5-93C4-85BA14BC19E4}" type="pres">
      <dgm:prSet presAssocID="{BD4C11BF-630A-46D7-AA4D-F73301280E6E}" presName="compNode" presStyleCnt="0"/>
      <dgm:spPr/>
    </dgm:pt>
    <dgm:pt modelId="{D7825337-64CB-4894-936A-7DEDB04D37CF}" type="pres">
      <dgm:prSet presAssocID="{BD4C11BF-630A-46D7-AA4D-F73301280E6E}" presName="iconBgRect" presStyleLbl="bgShp" presStyleIdx="3" presStyleCnt="4"/>
      <dgm:spPr>
        <a:prstGeom prst="round2DiagRect">
          <a:avLst>
            <a:gd name="adj1" fmla="val 29727"/>
            <a:gd name="adj2" fmla="val 0"/>
          </a:avLst>
        </a:prstGeom>
        <a:ln>
          <a:noFill/>
        </a:ln>
      </dgm:spPr>
    </dgm:pt>
    <dgm:pt modelId="{2473B351-E8B9-4442-B99C-2C21AC120594}" type="pres">
      <dgm:prSet presAssocID="{BD4C11BF-630A-46D7-AA4D-F73301280E6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sconnected"/>
        </a:ext>
      </dgm:extLst>
    </dgm:pt>
    <dgm:pt modelId="{66E320DB-BDC7-46F2-BC9A-949D37876EBC}" type="pres">
      <dgm:prSet presAssocID="{BD4C11BF-630A-46D7-AA4D-F73301280E6E}" presName="spaceRect" presStyleCnt="0"/>
      <dgm:spPr/>
    </dgm:pt>
    <dgm:pt modelId="{D3D91E1E-366E-4E6F-9545-09681ECEA9C1}" type="pres">
      <dgm:prSet presAssocID="{BD4C11BF-630A-46D7-AA4D-F73301280E6E}" presName="textRect" presStyleLbl="revTx" presStyleIdx="3" presStyleCnt="4">
        <dgm:presLayoutVars>
          <dgm:chMax val="1"/>
          <dgm:chPref val="1"/>
        </dgm:presLayoutVars>
      </dgm:prSet>
      <dgm:spPr/>
    </dgm:pt>
  </dgm:ptLst>
  <dgm:cxnLst>
    <dgm:cxn modelId="{11F18E2D-12AC-40D8-AF0C-E51578141805}" type="presOf" srcId="{F3D8DC98-6B90-4C72-94B7-5078D6230AE4}" destId="{686A17A4-2CC0-4E34-B4FB-1A4116204C4A}" srcOrd="0" destOrd="0" presId="urn:microsoft.com/office/officeart/2018/5/layout/IconLeafLabelList"/>
    <dgm:cxn modelId="{12873236-2E1E-4814-8B22-9392AEB07474}" type="presOf" srcId="{C0C83814-8F55-4FD3-9B71-4D35EA5EBF48}" destId="{5F921164-25E4-4556-9D70-D9150FEEF42C}" srcOrd="0" destOrd="0" presId="urn:microsoft.com/office/officeart/2018/5/layout/IconLeafLabelList"/>
    <dgm:cxn modelId="{596E6C3B-965E-495F-B685-D51BD2F66C6B}" srcId="{F3D8DC98-6B90-4C72-94B7-5078D6230AE4}" destId="{BD4C11BF-630A-46D7-AA4D-F73301280E6E}" srcOrd="3" destOrd="0" parTransId="{06A4A9A7-B1FF-4CAF-A171-012475897B06}" sibTransId="{83045178-CD70-4A37-9EF7-BB60FBBB5DD6}"/>
    <dgm:cxn modelId="{0825784F-36C9-49EB-9860-2B27FC2B1C7C}" type="presOf" srcId="{BD4C11BF-630A-46D7-AA4D-F73301280E6E}" destId="{D3D91E1E-366E-4E6F-9545-09681ECEA9C1}" srcOrd="0" destOrd="0" presId="urn:microsoft.com/office/officeart/2018/5/layout/IconLeafLabelList"/>
    <dgm:cxn modelId="{04126E88-7CE8-4EA5-9527-F57AAE6DB037}" srcId="{F3D8DC98-6B90-4C72-94B7-5078D6230AE4}" destId="{C0C83814-8F55-4FD3-9B71-4D35EA5EBF48}" srcOrd="2" destOrd="0" parTransId="{5248C412-4ED7-440F-864C-4243DB50E346}" sibTransId="{A58FC5D7-9923-4F7D-86B8-F4E24ED336FC}"/>
    <dgm:cxn modelId="{EF35EC88-68AB-4E4F-98B9-9F12D01ACCF4}" srcId="{F3D8DC98-6B90-4C72-94B7-5078D6230AE4}" destId="{A74DFBA9-4D92-468A-8FE0-EF8BD3DC43F4}" srcOrd="1" destOrd="0" parTransId="{AF4BE56E-0BA7-49A3-9D41-594BAA99252C}" sibTransId="{9537E29F-F140-4FAF-A9CD-EB6719D46B71}"/>
    <dgm:cxn modelId="{AFC0CEC1-9E46-4E89-90E6-BBC4E8CEA8A5}" type="presOf" srcId="{93B5415B-CA67-49D8-8EFC-554961F2195C}" destId="{D178BD79-6A55-4961-B4E3-AAF7B39355EE}" srcOrd="0" destOrd="0" presId="urn:microsoft.com/office/officeart/2018/5/layout/IconLeafLabelList"/>
    <dgm:cxn modelId="{D7BD00D5-4CE6-4569-95DB-6E7BAB62D8B8}" srcId="{F3D8DC98-6B90-4C72-94B7-5078D6230AE4}" destId="{93B5415B-CA67-49D8-8EFC-554961F2195C}" srcOrd="0" destOrd="0" parTransId="{9CC4487C-756A-4EF3-8BDC-3BAF05D9A3D0}" sibTransId="{595C9ADF-5E17-4E51-969A-4776D5193DF2}"/>
    <dgm:cxn modelId="{3422BEF5-DDFE-40BB-BF22-CBAD284854D8}" type="presOf" srcId="{A74DFBA9-4D92-468A-8FE0-EF8BD3DC43F4}" destId="{D805165A-7E7B-4F8C-A695-389012D430D1}" srcOrd="0" destOrd="0" presId="urn:microsoft.com/office/officeart/2018/5/layout/IconLeafLabelList"/>
    <dgm:cxn modelId="{E08DD6B1-52A8-4A61-BBB5-916DDA9D39F4}" type="presParOf" srcId="{686A17A4-2CC0-4E34-B4FB-1A4116204C4A}" destId="{AE34F771-8A75-482B-9F6F-B91DCEA77EC1}" srcOrd="0" destOrd="0" presId="urn:microsoft.com/office/officeart/2018/5/layout/IconLeafLabelList"/>
    <dgm:cxn modelId="{73C59726-0059-4F05-8DF4-2ED989C6B8E6}" type="presParOf" srcId="{AE34F771-8A75-482B-9F6F-B91DCEA77EC1}" destId="{77523B70-F9DF-4F07-9727-8CC62DA51356}" srcOrd="0" destOrd="0" presId="urn:microsoft.com/office/officeart/2018/5/layout/IconLeafLabelList"/>
    <dgm:cxn modelId="{48F17740-72BE-4BF2-A072-6542693CCD85}" type="presParOf" srcId="{AE34F771-8A75-482B-9F6F-B91DCEA77EC1}" destId="{A8145650-2C72-4C5E-8210-C8B45F8D661F}" srcOrd="1" destOrd="0" presId="urn:microsoft.com/office/officeart/2018/5/layout/IconLeafLabelList"/>
    <dgm:cxn modelId="{AFD76117-A7C8-47DD-B5C4-846F692F4242}" type="presParOf" srcId="{AE34F771-8A75-482B-9F6F-B91DCEA77EC1}" destId="{0556CA6E-4B23-4F7B-B68C-2439583951CC}" srcOrd="2" destOrd="0" presId="urn:microsoft.com/office/officeart/2018/5/layout/IconLeafLabelList"/>
    <dgm:cxn modelId="{6F79E8FA-BE1C-4EA5-B61B-88DDF1D62807}" type="presParOf" srcId="{AE34F771-8A75-482B-9F6F-B91DCEA77EC1}" destId="{D178BD79-6A55-4961-B4E3-AAF7B39355EE}" srcOrd="3" destOrd="0" presId="urn:microsoft.com/office/officeart/2018/5/layout/IconLeafLabelList"/>
    <dgm:cxn modelId="{C7F4F7A1-1510-4639-BE58-FEFB2A485A46}" type="presParOf" srcId="{686A17A4-2CC0-4E34-B4FB-1A4116204C4A}" destId="{C84FA6D9-848D-486D-B47B-14735B1958F0}" srcOrd="1" destOrd="0" presId="urn:microsoft.com/office/officeart/2018/5/layout/IconLeafLabelList"/>
    <dgm:cxn modelId="{A0B46BE2-8A1C-4723-AA5A-81D2E12507CA}" type="presParOf" srcId="{686A17A4-2CC0-4E34-B4FB-1A4116204C4A}" destId="{16A067BE-8E04-4BB8-9E5B-8CD7D33729E2}" srcOrd="2" destOrd="0" presId="urn:microsoft.com/office/officeart/2018/5/layout/IconLeafLabelList"/>
    <dgm:cxn modelId="{9C9AE093-5416-4423-9188-5CA758B7BA22}" type="presParOf" srcId="{16A067BE-8E04-4BB8-9E5B-8CD7D33729E2}" destId="{B981AFA7-C58A-44E7-9784-66EF37B42A5A}" srcOrd="0" destOrd="0" presId="urn:microsoft.com/office/officeart/2018/5/layout/IconLeafLabelList"/>
    <dgm:cxn modelId="{393BC983-59FC-4A22-B16E-FC77F830CC04}" type="presParOf" srcId="{16A067BE-8E04-4BB8-9E5B-8CD7D33729E2}" destId="{16CE3347-965F-4008-85E8-09E6D21AC2EE}" srcOrd="1" destOrd="0" presId="urn:microsoft.com/office/officeart/2018/5/layout/IconLeafLabelList"/>
    <dgm:cxn modelId="{108B5E3B-B358-44FF-9AC9-04B6FEA53A63}" type="presParOf" srcId="{16A067BE-8E04-4BB8-9E5B-8CD7D33729E2}" destId="{B4A89900-7040-4B13-AB92-7A4553DFC7FE}" srcOrd="2" destOrd="0" presId="urn:microsoft.com/office/officeart/2018/5/layout/IconLeafLabelList"/>
    <dgm:cxn modelId="{C6CE0363-DCCE-4906-81D2-E1C0CFF8AE51}" type="presParOf" srcId="{16A067BE-8E04-4BB8-9E5B-8CD7D33729E2}" destId="{D805165A-7E7B-4F8C-A695-389012D430D1}" srcOrd="3" destOrd="0" presId="urn:microsoft.com/office/officeart/2018/5/layout/IconLeafLabelList"/>
    <dgm:cxn modelId="{0E58F62D-30BC-4877-8AD8-9646351DFBB8}" type="presParOf" srcId="{686A17A4-2CC0-4E34-B4FB-1A4116204C4A}" destId="{05559647-3282-444C-9987-623DCB1FF9E3}" srcOrd="3" destOrd="0" presId="urn:microsoft.com/office/officeart/2018/5/layout/IconLeafLabelList"/>
    <dgm:cxn modelId="{C1809DE4-2ED6-4F34-B250-438A22284548}" type="presParOf" srcId="{686A17A4-2CC0-4E34-B4FB-1A4116204C4A}" destId="{7C44CC8C-87F2-48F9-BD66-419DC4624FF3}" srcOrd="4" destOrd="0" presId="urn:microsoft.com/office/officeart/2018/5/layout/IconLeafLabelList"/>
    <dgm:cxn modelId="{6946C56B-98F8-451A-AD80-9BFA6B2F03B5}" type="presParOf" srcId="{7C44CC8C-87F2-48F9-BD66-419DC4624FF3}" destId="{6E75CA68-E20F-4B0B-9DA2-7D32A21E2667}" srcOrd="0" destOrd="0" presId="urn:microsoft.com/office/officeart/2018/5/layout/IconLeafLabelList"/>
    <dgm:cxn modelId="{19331281-2878-488F-BE59-E04F1566969E}" type="presParOf" srcId="{7C44CC8C-87F2-48F9-BD66-419DC4624FF3}" destId="{D38CED20-9E7E-4DA4-AB5A-2A5A99A42AB2}" srcOrd="1" destOrd="0" presId="urn:microsoft.com/office/officeart/2018/5/layout/IconLeafLabelList"/>
    <dgm:cxn modelId="{15211D68-90BA-42FF-8DB4-8C86BEF4C71B}" type="presParOf" srcId="{7C44CC8C-87F2-48F9-BD66-419DC4624FF3}" destId="{89492D97-288E-4651-AD63-4E9398BE5127}" srcOrd="2" destOrd="0" presId="urn:microsoft.com/office/officeart/2018/5/layout/IconLeafLabelList"/>
    <dgm:cxn modelId="{A32FC2AA-B913-49C9-89B9-DA0D46DFBDD8}" type="presParOf" srcId="{7C44CC8C-87F2-48F9-BD66-419DC4624FF3}" destId="{5F921164-25E4-4556-9D70-D9150FEEF42C}" srcOrd="3" destOrd="0" presId="urn:microsoft.com/office/officeart/2018/5/layout/IconLeafLabelList"/>
    <dgm:cxn modelId="{58E8E691-622D-4177-8DAC-088AEC5202AC}" type="presParOf" srcId="{686A17A4-2CC0-4E34-B4FB-1A4116204C4A}" destId="{2E680BCE-7839-4C7E-AF48-38712BCC5161}" srcOrd="5" destOrd="0" presId="urn:microsoft.com/office/officeart/2018/5/layout/IconLeafLabelList"/>
    <dgm:cxn modelId="{6D1C72B6-950D-42F7-BD8A-788C8DDA6F11}" type="presParOf" srcId="{686A17A4-2CC0-4E34-B4FB-1A4116204C4A}" destId="{EA8A63A7-AA4D-4EC5-93C4-85BA14BC19E4}" srcOrd="6" destOrd="0" presId="urn:microsoft.com/office/officeart/2018/5/layout/IconLeafLabelList"/>
    <dgm:cxn modelId="{1500A083-998C-4958-A91C-E070E2B53555}" type="presParOf" srcId="{EA8A63A7-AA4D-4EC5-93C4-85BA14BC19E4}" destId="{D7825337-64CB-4894-936A-7DEDB04D37CF}" srcOrd="0" destOrd="0" presId="urn:microsoft.com/office/officeart/2018/5/layout/IconLeafLabelList"/>
    <dgm:cxn modelId="{33F68E8A-7BAF-4DE9-9352-A802596B61EB}" type="presParOf" srcId="{EA8A63A7-AA4D-4EC5-93C4-85BA14BC19E4}" destId="{2473B351-E8B9-4442-B99C-2C21AC120594}" srcOrd="1" destOrd="0" presId="urn:microsoft.com/office/officeart/2018/5/layout/IconLeafLabelList"/>
    <dgm:cxn modelId="{D086ABAC-15BA-4CE7-BAE7-BF125171DCFA}" type="presParOf" srcId="{EA8A63A7-AA4D-4EC5-93C4-85BA14BC19E4}" destId="{66E320DB-BDC7-46F2-BC9A-949D37876EBC}" srcOrd="2" destOrd="0" presId="urn:microsoft.com/office/officeart/2018/5/layout/IconLeafLabelList"/>
    <dgm:cxn modelId="{9288A2C7-E8F0-4EF9-8E1A-B92C91B4EB00}" type="presParOf" srcId="{EA8A63A7-AA4D-4EC5-93C4-85BA14BC19E4}" destId="{D3D91E1E-366E-4E6F-9545-09681ECEA9C1}"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7B062F-E7CF-4960-B145-304213D8FDE5}">
      <dsp:nvSpPr>
        <dsp:cNvPr id="0" name=""/>
        <dsp:cNvSpPr/>
      </dsp:nvSpPr>
      <dsp:spPr>
        <a:xfrm>
          <a:off x="0" y="590"/>
          <a:ext cx="11018837" cy="13807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F5C5-1EDB-44CA-BEBC-D1C3E860F48D}">
      <dsp:nvSpPr>
        <dsp:cNvPr id="0" name=""/>
        <dsp:cNvSpPr/>
      </dsp:nvSpPr>
      <dsp:spPr>
        <a:xfrm>
          <a:off x="417688" y="311267"/>
          <a:ext cx="759433" cy="7594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CE1341-C372-4125-85BD-A7E2515C2E28}">
      <dsp:nvSpPr>
        <dsp:cNvPr id="0" name=""/>
        <dsp:cNvSpPr/>
      </dsp:nvSpPr>
      <dsp:spPr>
        <a:xfrm>
          <a:off x="1594810" y="590"/>
          <a:ext cx="9424027" cy="1380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133" tIns="146133" rIns="146133" bIns="146133" numCol="1" spcCol="1270" anchor="ctr" anchorCtr="0">
          <a:noAutofit/>
        </a:bodyPr>
        <a:lstStyle/>
        <a:p>
          <a:pPr marL="0" lvl="0" indent="0" algn="l" defTabSz="1111250">
            <a:lnSpc>
              <a:spcPct val="90000"/>
            </a:lnSpc>
            <a:spcBef>
              <a:spcPct val="0"/>
            </a:spcBef>
            <a:spcAft>
              <a:spcPct val="35000"/>
            </a:spcAft>
            <a:buNone/>
          </a:pPr>
          <a:r>
            <a:rPr lang="en-US" sz="2500" kern="1200"/>
            <a:t>Constructor Injection</a:t>
          </a:r>
        </a:p>
      </dsp:txBody>
      <dsp:txXfrm>
        <a:off x="1594810" y="590"/>
        <a:ext cx="9424027" cy="1380787"/>
      </dsp:txXfrm>
    </dsp:sp>
    <dsp:sp modelId="{CDD23A36-E261-4D1C-8FBD-491C59E91CBB}">
      <dsp:nvSpPr>
        <dsp:cNvPr id="0" name=""/>
        <dsp:cNvSpPr/>
      </dsp:nvSpPr>
      <dsp:spPr>
        <a:xfrm>
          <a:off x="0" y="1726575"/>
          <a:ext cx="11018837" cy="13807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71108E-A0E5-4694-A90F-77889E5BCB65}">
      <dsp:nvSpPr>
        <dsp:cNvPr id="0" name=""/>
        <dsp:cNvSpPr/>
      </dsp:nvSpPr>
      <dsp:spPr>
        <a:xfrm>
          <a:off x="417688" y="2037252"/>
          <a:ext cx="759433" cy="7594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CC7731F-2DE2-4361-BBC7-9879385946E4}">
      <dsp:nvSpPr>
        <dsp:cNvPr id="0" name=""/>
        <dsp:cNvSpPr/>
      </dsp:nvSpPr>
      <dsp:spPr>
        <a:xfrm>
          <a:off x="1594810" y="1726575"/>
          <a:ext cx="9424027" cy="1380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133" tIns="146133" rIns="146133" bIns="146133" numCol="1" spcCol="1270" anchor="ctr" anchorCtr="0">
          <a:noAutofit/>
        </a:bodyPr>
        <a:lstStyle/>
        <a:p>
          <a:pPr marL="0" lvl="0" indent="0" algn="l" defTabSz="1111250">
            <a:lnSpc>
              <a:spcPct val="90000"/>
            </a:lnSpc>
            <a:spcBef>
              <a:spcPct val="0"/>
            </a:spcBef>
            <a:spcAft>
              <a:spcPct val="35000"/>
            </a:spcAft>
            <a:buNone/>
          </a:pPr>
          <a:r>
            <a:rPr lang="en-US" sz="2500" kern="1200"/>
            <a:t>Property (Setter) Injection</a:t>
          </a:r>
        </a:p>
      </dsp:txBody>
      <dsp:txXfrm>
        <a:off x="1594810" y="1726575"/>
        <a:ext cx="9424027" cy="1380787"/>
      </dsp:txXfrm>
    </dsp:sp>
    <dsp:sp modelId="{04317803-AEE4-4421-A951-33CFEDE2B679}">
      <dsp:nvSpPr>
        <dsp:cNvPr id="0" name=""/>
        <dsp:cNvSpPr/>
      </dsp:nvSpPr>
      <dsp:spPr>
        <a:xfrm>
          <a:off x="0" y="3452559"/>
          <a:ext cx="11018837" cy="13807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E6A6B0-60FF-44D9-A002-1F36B48BE710}">
      <dsp:nvSpPr>
        <dsp:cNvPr id="0" name=""/>
        <dsp:cNvSpPr/>
      </dsp:nvSpPr>
      <dsp:spPr>
        <a:xfrm>
          <a:off x="417688" y="3763237"/>
          <a:ext cx="759433" cy="7594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F2BC07B-8345-42CD-A0B7-D6864578800D}">
      <dsp:nvSpPr>
        <dsp:cNvPr id="0" name=""/>
        <dsp:cNvSpPr/>
      </dsp:nvSpPr>
      <dsp:spPr>
        <a:xfrm>
          <a:off x="1594810" y="3452559"/>
          <a:ext cx="9424027" cy="1380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133" tIns="146133" rIns="146133" bIns="146133" numCol="1" spcCol="1270" anchor="ctr" anchorCtr="0">
          <a:noAutofit/>
        </a:bodyPr>
        <a:lstStyle/>
        <a:p>
          <a:pPr marL="0" lvl="0" indent="0" algn="l" defTabSz="1111250">
            <a:lnSpc>
              <a:spcPct val="90000"/>
            </a:lnSpc>
            <a:spcBef>
              <a:spcPct val="0"/>
            </a:spcBef>
            <a:spcAft>
              <a:spcPct val="35000"/>
            </a:spcAft>
            <a:buNone/>
          </a:pPr>
          <a:r>
            <a:rPr lang="en-US" sz="2500" kern="1200"/>
            <a:t>Interface Injection</a:t>
          </a:r>
        </a:p>
      </dsp:txBody>
      <dsp:txXfrm>
        <a:off x="1594810" y="3452559"/>
        <a:ext cx="9424027" cy="13807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3E289E-B09C-43F0-A670-4BD3716BC53B}">
      <dsp:nvSpPr>
        <dsp:cNvPr id="0" name=""/>
        <dsp:cNvSpPr/>
      </dsp:nvSpPr>
      <dsp:spPr>
        <a:xfrm>
          <a:off x="10164" y="966787"/>
          <a:ext cx="2668706" cy="800611"/>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0887" tIns="210887" rIns="210887" bIns="210887" numCol="1" spcCol="1270" anchor="ctr" anchorCtr="0">
          <a:noAutofit/>
        </a:bodyPr>
        <a:lstStyle/>
        <a:p>
          <a:pPr marL="0" lvl="0" indent="0" algn="ctr" defTabSz="1066800">
            <a:lnSpc>
              <a:spcPct val="90000"/>
            </a:lnSpc>
            <a:spcBef>
              <a:spcPct val="0"/>
            </a:spcBef>
            <a:spcAft>
              <a:spcPct val="35000"/>
            </a:spcAft>
            <a:buNone/>
          </a:pPr>
          <a:r>
            <a:rPr lang="en-US" sz="2400" kern="1200"/>
            <a:t>Use</a:t>
          </a:r>
        </a:p>
      </dsp:txBody>
      <dsp:txXfrm>
        <a:off x="10164" y="966787"/>
        <a:ext cx="2668706" cy="800611"/>
      </dsp:txXfrm>
    </dsp:sp>
    <dsp:sp modelId="{E5D47A0B-A0E3-494E-812A-8B12048AC215}">
      <dsp:nvSpPr>
        <dsp:cNvPr id="0" name=""/>
        <dsp:cNvSpPr/>
      </dsp:nvSpPr>
      <dsp:spPr>
        <a:xfrm>
          <a:off x="10164" y="1767399"/>
          <a:ext cx="2668706" cy="2099750"/>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3609" tIns="263609" rIns="263609" bIns="263609" numCol="1" spcCol="1270" anchor="t" anchorCtr="0">
          <a:noAutofit/>
        </a:bodyPr>
        <a:lstStyle/>
        <a:p>
          <a:pPr marL="0" lvl="0" indent="0" algn="l" defTabSz="800100">
            <a:lnSpc>
              <a:spcPct val="90000"/>
            </a:lnSpc>
            <a:spcBef>
              <a:spcPct val="0"/>
            </a:spcBef>
            <a:spcAft>
              <a:spcPct val="35000"/>
            </a:spcAft>
            <a:buNone/>
          </a:pPr>
          <a:r>
            <a:rPr lang="en-US" sz="1800" kern="1200"/>
            <a:t>Use Adapter to enable interface if needed</a:t>
          </a:r>
        </a:p>
      </dsp:txBody>
      <dsp:txXfrm>
        <a:off x="10164" y="1767399"/>
        <a:ext cx="2668706" cy="2099750"/>
      </dsp:txXfrm>
    </dsp:sp>
    <dsp:sp modelId="{4E6103D0-CF90-4313-BFA6-86C861C4EF82}">
      <dsp:nvSpPr>
        <dsp:cNvPr id="0" name=""/>
        <dsp:cNvSpPr/>
      </dsp:nvSpPr>
      <dsp:spPr>
        <a:xfrm>
          <a:off x="2786765" y="966787"/>
          <a:ext cx="2668706" cy="800611"/>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0887" tIns="210887" rIns="210887" bIns="210887" numCol="1" spcCol="1270" anchor="ctr" anchorCtr="0">
          <a:noAutofit/>
        </a:bodyPr>
        <a:lstStyle/>
        <a:p>
          <a:pPr marL="0" lvl="0" indent="0" algn="ctr" defTabSz="1066800">
            <a:lnSpc>
              <a:spcPct val="90000"/>
            </a:lnSpc>
            <a:spcBef>
              <a:spcPct val="0"/>
            </a:spcBef>
            <a:spcAft>
              <a:spcPct val="35000"/>
            </a:spcAft>
            <a:buNone/>
          </a:pPr>
          <a:r>
            <a:rPr lang="en-US" sz="2400" kern="1200"/>
            <a:t>Use</a:t>
          </a:r>
        </a:p>
      </dsp:txBody>
      <dsp:txXfrm>
        <a:off x="2786765" y="966787"/>
        <a:ext cx="2668706" cy="800611"/>
      </dsp:txXfrm>
    </dsp:sp>
    <dsp:sp modelId="{83ED8F76-9F97-44ED-AAA4-1822747E0908}">
      <dsp:nvSpPr>
        <dsp:cNvPr id="0" name=""/>
        <dsp:cNvSpPr/>
      </dsp:nvSpPr>
      <dsp:spPr>
        <a:xfrm>
          <a:off x="2786765" y="1767399"/>
          <a:ext cx="2668706" cy="2099750"/>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3609" tIns="263609" rIns="263609" bIns="263609" numCol="1" spcCol="1270" anchor="t" anchorCtr="0">
          <a:noAutofit/>
        </a:bodyPr>
        <a:lstStyle/>
        <a:p>
          <a:pPr marL="0" lvl="0" indent="0" algn="l" defTabSz="800100">
            <a:lnSpc>
              <a:spcPct val="90000"/>
            </a:lnSpc>
            <a:spcBef>
              <a:spcPct val="0"/>
            </a:spcBef>
            <a:spcAft>
              <a:spcPct val="35000"/>
            </a:spcAft>
            <a:buNone/>
          </a:pPr>
          <a:r>
            <a:rPr lang="en-US" sz="1800" kern="1200"/>
            <a:t>Use constructor injection </a:t>
          </a:r>
        </a:p>
      </dsp:txBody>
      <dsp:txXfrm>
        <a:off x="2786765" y="1767399"/>
        <a:ext cx="2668706" cy="2099750"/>
      </dsp:txXfrm>
    </dsp:sp>
    <dsp:sp modelId="{EFACDACF-EA9D-42D9-8D3A-E52406B674D7}">
      <dsp:nvSpPr>
        <dsp:cNvPr id="0" name=""/>
        <dsp:cNvSpPr/>
      </dsp:nvSpPr>
      <dsp:spPr>
        <a:xfrm>
          <a:off x="5563366" y="966787"/>
          <a:ext cx="2668706" cy="800611"/>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0887" tIns="210887" rIns="210887" bIns="210887" numCol="1" spcCol="1270" anchor="ctr" anchorCtr="0">
          <a:noAutofit/>
        </a:bodyPr>
        <a:lstStyle/>
        <a:p>
          <a:pPr marL="0" lvl="0" indent="0" algn="ctr" defTabSz="1066800">
            <a:lnSpc>
              <a:spcPct val="90000"/>
            </a:lnSpc>
            <a:spcBef>
              <a:spcPct val="0"/>
            </a:spcBef>
            <a:spcAft>
              <a:spcPct val="35000"/>
            </a:spcAft>
            <a:buNone/>
          </a:pPr>
          <a:r>
            <a:rPr lang="en-US" sz="2400" kern="1200"/>
            <a:t>Program</a:t>
          </a:r>
        </a:p>
      </dsp:txBody>
      <dsp:txXfrm>
        <a:off x="5563366" y="966787"/>
        <a:ext cx="2668706" cy="800611"/>
      </dsp:txXfrm>
    </dsp:sp>
    <dsp:sp modelId="{44AA0B6C-45A3-4B94-A150-E805239A29EE}">
      <dsp:nvSpPr>
        <dsp:cNvPr id="0" name=""/>
        <dsp:cNvSpPr/>
      </dsp:nvSpPr>
      <dsp:spPr>
        <a:xfrm>
          <a:off x="5563366" y="1767399"/>
          <a:ext cx="2668706" cy="2099750"/>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3609" tIns="263609" rIns="263609" bIns="263609" numCol="1" spcCol="1270" anchor="t" anchorCtr="0">
          <a:noAutofit/>
        </a:bodyPr>
        <a:lstStyle/>
        <a:p>
          <a:pPr marL="0" lvl="0" indent="0" algn="l" defTabSz="800100">
            <a:lnSpc>
              <a:spcPct val="90000"/>
            </a:lnSpc>
            <a:spcBef>
              <a:spcPct val="0"/>
            </a:spcBef>
            <a:spcAft>
              <a:spcPct val="35000"/>
            </a:spcAft>
            <a:buNone/>
          </a:pPr>
          <a:r>
            <a:rPr lang="en-US" sz="1800" kern="1200"/>
            <a:t>Program to interface</a:t>
          </a:r>
        </a:p>
      </dsp:txBody>
      <dsp:txXfrm>
        <a:off x="5563366" y="1767399"/>
        <a:ext cx="2668706" cy="2099750"/>
      </dsp:txXfrm>
    </dsp:sp>
    <dsp:sp modelId="{B98CB8AE-3202-403A-97A5-25470193EAF5}">
      <dsp:nvSpPr>
        <dsp:cNvPr id="0" name=""/>
        <dsp:cNvSpPr/>
      </dsp:nvSpPr>
      <dsp:spPr>
        <a:xfrm>
          <a:off x="8339967" y="966787"/>
          <a:ext cx="2668706" cy="800611"/>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0887" tIns="210887" rIns="210887" bIns="210887" numCol="1" spcCol="1270" anchor="ctr" anchorCtr="0">
          <a:noAutofit/>
        </a:bodyPr>
        <a:lstStyle/>
        <a:p>
          <a:pPr marL="0" lvl="0" indent="0" algn="ctr" defTabSz="1066800">
            <a:lnSpc>
              <a:spcPct val="90000"/>
            </a:lnSpc>
            <a:spcBef>
              <a:spcPct val="0"/>
            </a:spcBef>
            <a:spcAft>
              <a:spcPct val="35000"/>
            </a:spcAft>
            <a:buNone/>
          </a:pPr>
          <a:r>
            <a:rPr lang="en-US" sz="2400" kern="1200"/>
            <a:t>Use</a:t>
          </a:r>
        </a:p>
      </dsp:txBody>
      <dsp:txXfrm>
        <a:off x="8339967" y="966787"/>
        <a:ext cx="2668706" cy="800611"/>
      </dsp:txXfrm>
    </dsp:sp>
    <dsp:sp modelId="{3EC0075D-E690-4FC5-9094-4E0FD719943B}">
      <dsp:nvSpPr>
        <dsp:cNvPr id="0" name=""/>
        <dsp:cNvSpPr/>
      </dsp:nvSpPr>
      <dsp:spPr>
        <a:xfrm>
          <a:off x="8339967" y="1767399"/>
          <a:ext cx="2668706" cy="2099750"/>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3609" tIns="263609" rIns="263609" bIns="263609" numCol="1" spcCol="1270" anchor="t" anchorCtr="0">
          <a:noAutofit/>
        </a:bodyPr>
        <a:lstStyle/>
        <a:p>
          <a:pPr marL="0" lvl="0" indent="0" algn="l" defTabSz="800100">
            <a:lnSpc>
              <a:spcPct val="90000"/>
            </a:lnSpc>
            <a:spcBef>
              <a:spcPct val="0"/>
            </a:spcBef>
            <a:spcAft>
              <a:spcPct val="35000"/>
            </a:spcAft>
            <a:buNone/>
          </a:pPr>
          <a:r>
            <a:rPr lang="en-US" sz="1800" kern="1200"/>
            <a:t>Use an IoC container</a:t>
          </a:r>
        </a:p>
      </dsp:txBody>
      <dsp:txXfrm>
        <a:off x="8339967" y="1767399"/>
        <a:ext cx="2668706" cy="20997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523B70-F9DF-4F07-9727-8CC62DA51356}">
      <dsp:nvSpPr>
        <dsp:cNvPr id="0" name=""/>
        <dsp:cNvSpPr/>
      </dsp:nvSpPr>
      <dsp:spPr>
        <a:xfrm>
          <a:off x="596672" y="1106498"/>
          <a:ext cx="1449468" cy="1449468"/>
        </a:xfrm>
        <a:prstGeom prst="round2DiagRect">
          <a:avLst>
            <a:gd name="adj1" fmla="val 29727"/>
            <a:gd name="adj2" fmla="val 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145650-2C72-4C5E-8210-C8B45F8D661F}">
      <dsp:nvSpPr>
        <dsp:cNvPr id="0" name=""/>
        <dsp:cNvSpPr/>
      </dsp:nvSpPr>
      <dsp:spPr>
        <a:xfrm>
          <a:off x="905575" y="1415401"/>
          <a:ext cx="831662" cy="8316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178BD79-6A55-4961-B4E3-AAF7B39355EE}">
      <dsp:nvSpPr>
        <dsp:cNvPr id="0" name=""/>
        <dsp:cNvSpPr/>
      </dsp:nvSpPr>
      <dsp:spPr>
        <a:xfrm>
          <a:off x="133317" y="3007439"/>
          <a:ext cx="237617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da-DK" sz="1400" kern="1200"/>
            <a:t>Wrap in logical units/service classes/repositories</a:t>
          </a:r>
          <a:endParaRPr lang="en-US" sz="1400" kern="1200"/>
        </a:p>
      </dsp:txBody>
      <dsp:txXfrm>
        <a:off x="133317" y="3007439"/>
        <a:ext cx="2376177" cy="720000"/>
      </dsp:txXfrm>
    </dsp:sp>
    <dsp:sp modelId="{B981AFA7-C58A-44E7-9784-66EF37B42A5A}">
      <dsp:nvSpPr>
        <dsp:cNvPr id="0" name=""/>
        <dsp:cNvSpPr/>
      </dsp:nvSpPr>
      <dsp:spPr>
        <a:xfrm>
          <a:off x="3388680" y="1106498"/>
          <a:ext cx="1449468" cy="1449468"/>
        </a:xfrm>
        <a:prstGeom prst="round2DiagRect">
          <a:avLst>
            <a:gd name="adj1" fmla="val 29727"/>
            <a:gd name="adj2" fmla="val 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CE3347-965F-4008-85E8-09E6D21AC2EE}">
      <dsp:nvSpPr>
        <dsp:cNvPr id="0" name=""/>
        <dsp:cNvSpPr/>
      </dsp:nvSpPr>
      <dsp:spPr>
        <a:xfrm>
          <a:off x="3697583" y="1415401"/>
          <a:ext cx="831662" cy="8316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05165A-7E7B-4F8C-A695-389012D430D1}">
      <dsp:nvSpPr>
        <dsp:cNvPr id="0" name=""/>
        <dsp:cNvSpPr/>
      </dsp:nvSpPr>
      <dsp:spPr>
        <a:xfrm>
          <a:off x="2925326" y="3007439"/>
          <a:ext cx="237617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da-DK" sz="1400" kern="1200"/>
            <a:t>Don’t test built-in code…</a:t>
          </a:r>
          <a:endParaRPr lang="en-US" sz="1400" kern="1200"/>
        </a:p>
      </dsp:txBody>
      <dsp:txXfrm>
        <a:off x="2925326" y="3007439"/>
        <a:ext cx="2376177" cy="720000"/>
      </dsp:txXfrm>
    </dsp:sp>
    <dsp:sp modelId="{6E75CA68-E20F-4B0B-9DA2-7D32A21E2667}">
      <dsp:nvSpPr>
        <dsp:cNvPr id="0" name=""/>
        <dsp:cNvSpPr/>
      </dsp:nvSpPr>
      <dsp:spPr>
        <a:xfrm>
          <a:off x="6180689" y="1106498"/>
          <a:ext cx="1449468" cy="1449468"/>
        </a:xfrm>
        <a:prstGeom prst="round2DiagRect">
          <a:avLst>
            <a:gd name="adj1" fmla="val 29727"/>
            <a:gd name="adj2" fmla="val 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8CED20-9E7E-4DA4-AB5A-2A5A99A42AB2}">
      <dsp:nvSpPr>
        <dsp:cNvPr id="0" name=""/>
        <dsp:cNvSpPr/>
      </dsp:nvSpPr>
      <dsp:spPr>
        <a:xfrm>
          <a:off x="6489592" y="1415401"/>
          <a:ext cx="831662" cy="8316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F921164-25E4-4556-9D70-D9150FEEF42C}">
      <dsp:nvSpPr>
        <dsp:cNvPr id="0" name=""/>
        <dsp:cNvSpPr/>
      </dsp:nvSpPr>
      <dsp:spPr>
        <a:xfrm>
          <a:off x="5717334" y="3007439"/>
          <a:ext cx="237617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da-DK" sz="1400" kern="1200"/>
            <a:t>Program to interface</a:t>
          </a:r>
          <a:endParaRPr lang="en-US" sz="1400" kern="1200"/>
        </a:p>
      </dsp:txBody>
      <dsp:txXfrm>
        <a:off x="5717334" y="3007439"/>
        <a:ext cx="2376177" cy="720000"/>
      </dsp:txXfrm>
    </dsp:sp>
    <dsp:sp modelId="{D7825337-64CB-4894-936A-7DEDB04D37CF}">
      <dsp:nvSpPr>
        <dsp:cNvPr id="0" name=""/>
        <dsp:cNvSpPr/>
      </dsp:nvSpPr>
      <dsp:spPr>
        <a:xfrm>
          <a:off x="8972697" y="1106498"/>
          <a:ext cx="1449468" cy="1449468"/>
        </a:xfrm>
        <a:prstGeom prst="round2DiagRect">
          <a:avLst>
            <a:gd name="adj1" fmla="val 29727"/>
            <a:gd name="adj2" fmla="val 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73B351-E8B9-4442-B99C-2C21AC120594}">
      <dsp:nvSpPr>
        <dsp:cNvPr id="0" name=""/>
        <dsp:cNvSpPr/>
      </dsp:nvSpPr>
      <dsp:spPr>
        <a:xfrm>
          <a:off x="9281600" y="1415401"/>
          <a:ext cx="831662" cy="83166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3D91E1E-366E-4E6F-9545-09681ECEA9C1}">
      <dsp:nvSpPr>
        <dsp:cNvPr id="0" name=""/>
        <dsp:cNvSpPr/>
      </dsp:nvSpPr>
      <dsp:spPr>
        <a:xfrm>
          <a:off x="8509342" y="3007439"/>
          <a:ext cx="237617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dirty="0"/>
            <a:t>Repositories should not depend on other repositories</a:t>
          </a:r>
        </a:p>
      </dsp:txBody>
      <dsp:txXfrm>
        <a:off x="8509342" y="3007439"/>
        <a:ext cx="2376177"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10/3/2021 8:51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10/3/2021 8:50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10/3/2021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826750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52850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17" name="Picture 16" descr="A desk with computer and other accessories.&#10;&#10;Description automatically generated">
            <a:extLst>
              <a:ext uri="{FF2B5EF4-FFF2-40B4-BE49-F238E27FC236}">
                <a16:creationId xmlns:a16="http://schemas.microsoft.com/office/drawing/2014/main" id="{94C21E1A-F3EA-4086-A85E-651CF2F86E9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63089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4_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27266329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30921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image" Target="../media/image1.emf"/><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9"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397" r:id="rId114"/>
    <p:sldLayoutId id="2147485404" r:id="rId115"/>
    <p:sldLayoutId id="2147485405" r:id="rId116"/>
    <p:sldLayoutId id="2147485406" r:id="rId1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xml.rels><?xml version="1.0" encoding="UTF-8" standalone="yes"?>
<Relationships xmlns="http://schemas.openxmlformats.org/package/2006/relationships"><Relationship Id="rId3" Type="http://schemas.openxmlformats.org/officeDocument/2006/relationships/hyperlink" Target="https://www.quelledergnade.de/deutsch/agenda/" TargetMode="External"/><Relationship Id="rId2" Type="http://schemas.openxmlformats.org/officeDocument/2006/relationships/image" Target="../media/image24.jpg"/><Relationship Id="rId1" Type="http://schemas.openxmlformats.org/officeDocument/2006/relationships/slideLayout" Target="../slideLayouts/slideLayout46.xml"/><Relationship Id="rId4" Type="http://schemas.openxmlformats.org/officeDocument/2006/relationships/hyperlink" Target="https://creativecommons.org/licenses/by-nc-nd/3.0/" TargetMode="Externa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commons.wikimedia.org/wiki/File:Core-repository_hg.jpg" TargetMode="External"/><Relationship Id="rId2" Type="http://schemas.openxmlformats.org/officeDocument/2006/relationships/image" Target="../media/image25.jpg"/><Relationship Id="rId1" Type="http://schemas.openxmlformats.org/officeDocument/2006/relationships/slideLayout" Target="../slideLayouts/slideLayout48.xml"/><Relationship Id="rId4" Type="http://schemas.openxmlformats.org/officeDocument/2006/relationships/hyperlink" Target="https://creativecommons.org/licenses/by-sa/3.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hyperlink" Target="http://dwiardiirawan.com/index.php/2016/05/18/what-is-dependency-injection-and-what-are-the-advantage/" TargetMode="External"/><Relationship Id="rId2" Type="http://schemas.openxmlformats.org/officeDocument/2006/relationships/image" Target="../media/image23.jpg"/><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3" y="588963"/>
            <a:ext cx="4158362" cy="2535236"/>
          </a:xfrm>
        </p:spPr>
        <p:txBody>
          <a:bodyPr wrap="square" anchor="b">
            <a:normAutofit/>
          </a:bodyPr>
          <a:lstStyle/>
          <a:p>
            <a:pPr>
              <a:lnSpc>
                <a:spcPct val="90000"/>
              </a:lnSpc>
            </a:pPr>
            <a:r>
              <a:rPr lang="en-US"/>
              <a:t>C</a:t>
            </a:r>
            <a:r>
              <a:rPr lang="en-US" baseline="30000"/>
              <a:t>♯</a:t>
            </a:r>
            <a:br>
              <a:rPr lang="en-US" baseline="30000"/>
            </a:br>
            <a:r>
              <a:rPr lang="en-US"/>
              <a:t>Dependency Injection</a:t>
            </a:r>
            <a:br>
              <a:rPr lang="en-US"/>
            </a:br>
            <a:r>
              <a:rPr lang="en-US"/>
              <a:t>Testing Entity Framework</a:t>
            </a:r>
            <a:endParaRPr lang="en-US" baseline="30000"/>
          </a:p>
        </p:txBody>
      </p:sp>
      <p:sp>
        <p:nvSpPr>
          <p:cNvPr id="3" name="Text Placeholder 2">
            <a:extLst>
              <a:ext uri="{FF2B5EF4-FFF2-40B4-BE49-F238E27FC236}">
                <a16:creationId xmlns:a16="http://schemas.microsoft.com/office/drawing/2014/main" id="{8979BC2D-2378-144D-8779-2C4A3D32B56B}"/>
              </a:ext>
            </a:extLst>
          </p:cNvPr>
          <p:cNvSpPr>
            <a:spLocks noGrp="1"/>
          </p:cNvSpPr>
          <p:nvPr>
            <p:ph type="body" sz="quarter" idx="10"/>
          </p:nvPr>
        </p:nvSpPr>
        <p:spPr>
          <a:xfrm>
            <a:off x="584200" y="3535540"/>
            <a:ext cx="4162425" cy="2733497"/>
          </a:xfrm>
        </p:spPr>
        <p:txBody>
          <a:bodyPr wrap="square">
            <a:normAutofit/>
          </a:bodyPr>
          <a:lstStyle/>
          <a:p>
            <a:r>
              <a:rPr lang="en-US" dirty="0"/>
              <a:t>Rasmus Lystrøm</a:t>
            </a:r>
          </a:p>
          <a:p>
            <a:r>
              <a:rPr lang="en-US" dirty="0"/>
              <a:t>Associate Professor</a:t>
            </a:r>
          </a:p>
          <a:p>
            <a:r>
              <a:rPr lang="en-US" dirty="0"/>
              <a:t>ITU</a:t>
            </a:r>
          </a:p>
        </p:txBody>
      </p:sp>
      <p:pic>
        <p:nvPicPr>
          <p:cNvPr id="10" name="Picture Placeholder 9" descr="A picture containing clock&#10;&#10;Description automatically generated">
            <a:extLst>
              <a:ext uri="{FF2B5EF4-FFF2-40B4-BE49-F238E27FC236}">
                <a16:creationId xmlns:a16="http://schemas.microsoft.com/office/drawing/2014/main" id="{BECA55A5-425E-4D98-AA66-7F0F9079CAF9}"/>
              </a:ext>
            </a:extLst>
          </p:cNvPr>
          <p:cNvPicPr>
            <a:picLocks noGrp="1" noChangeAspect="1"/>
          </p:cNvPicPr>
          <p:nvPr>
            <p:ph type="pic" sz="quarter" idx="11"/>
          </p:nvPr>
        </p:nvPicPr>
        <p:blipFill rotWithShape="1">
          <a:blip r:embed="rId2"/>
          <a:srcRect r="25000"/>
          <a:stretch/>
        </p:blipFill>
        <p:spPr>
          <a:xfrm>
            <a:off x="5334000" y="10"/>
            <a:ext cx="6858000" cy="6857990"/>
          </a:xfrm>
          <a:prstGeom prst="rect">
            <a:avLst/>
          </a:prstGeom>
          <a:noFill/>
        </p:spPr>
      </p:pic>
    </p:spTree>
    <p:extLst>
      <p:ext uri="{BB962C8B-B14F-4D97-AF65-F5344CB8AC3E}">
        <p14:creationId xmlns:p14="http://schemas.microsoft.com/office/powerpoint/2010/main" val="111185844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3B7A2-F260-4D68-862C-8EC98C55E64D}"/>
              </a:ext>
            </a:extLst>
          </p:cNvPr>
          <p:cNvSpPr>
            <a:spLocks noGrp="1"/>
          </p:cNvSpPr>
          <p:nvPr>
            <p:ph type="title"/>
          </p:nvPr>
        </p:nvSpPr>
        <p:spPr>
          <a:xfrm>
            <a:off x="588263" y="585788"/>
            <a:ext cx="4894962" cy="5683250"/>
          </a:xfrm>
        </p:spPr>
        <p:txBody>
          <a:bodyPr wrap="square" anchor="ctr">
            <a:normAutofit/>
          </a:bodyPr>
          <a:lstStyle/>
          <a:p>
            <a:r>
              <a:rPr lang="en-US" dirty="0"/>
              <a:t>Dependency Injection</a:t>
            </a:r>
            <a:endParaRPr lang="LID4096" dirty="0"/>
          </a:p>
        </p:txBody>
      </p:sp>
      <p:sp>
        <p:nvSpPr>
          <p:cNvPr id="3" name="Content Placeholder 2">
            <a:extLst>
              <a:ext uri="{FF2B5EF4-FFF2-40B4-BE49-F238E27FC236}">
                <a16:creationId xmlns:a16="http://schemas.microsoft.com/office/drawing/2014/main" id="{5F280E88-5869-4573-A31C-4ABD14F1F2AE}"/>
              </a:ext>
            </a:extLst>
          </p:cNvPr>
          <p:cNvSpPr>
            <a:spLocks noGrp="1"/>
          </p:cNvSpPr>
          <p:nvPr>
            <p:ph type="body" sz="quarter" idx="11"/>
          </p:nvPr>
        </p:nvSpPr>
        <p:spPr>
          <a:xfrm>
            <a:off x="6672262" y="585788"/>
            <a:ext cx="4937125" cy="5683249"/>
          </a:xfrm>
        </p:spPr>
        <p:txBody>
          <a:bodyPr wrap="square" anchor="ctr">
            <a:normAutofit/>
          </a:bodyPr>
          <a:lstStyle/>
          <a:p>
            <a:r>
              <a:rPr lang="en-US" dirty="0"/>
              <a:t>Software design pattern which implements Inversion of Control (</a:t>
            </a:r>
            <a:r>
              <a:rPr lang="en-US" dirty="0" err="1"/>
              <a:t>IoC</a:t>
            </a:r>
            <a:r>
              <a:rPr lang="en-US" dirty="0"/>
              <a:t>)</a:t>
            </a:r>
          </a:p>
          <a:p>
            <a:endParaRPr lang="LID4096" dirty="0"/>
          </a:p>
        </p:txBody>
      </p:sp>
    </p:spTree>
    <p:extLst>
      <p:ext uri="{BB962C8B-B14F-4D97-AF65-F5344CB8AC3E}">
        <p14:creationId xmlns:p14="http://schemas.microsoft.com/office/powerpoint/2010/main" val="21501103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73447-F634-4CAB-BDE1-22DBF2155573}"/>
              </a:ext>
            </a:extLst>
          </p:cNvPr>
          <p:cNvSpPr>
            <a:spLocks noGrp="1"/>
          </p:cNvSpPr>
          <p:nvPr>
            <p:ph type="title"/>
          </p:nvPr>
        </p:nvSpPr>
        <p:spPr>
          <a:xfrm>
            <a:off x="588263" y="457200"/>
            <a:ext cx="11018520" cy="553998"/>
          </a:xfrm>
        </p:spPr>
        <p:txBody>
          <a:bodyPr wrap="square" anchor="t">
            <a:normAutofit/>
          </a:bodyPr>
          <a:lstStyle/>
          <a:p>
            <a:r>
              <a:rPr lang="da-DK" dirty="0"/>
              <a:t>Dependency Injection (DI)</a:t>
            </a:r>
            <a:endParaRPr lang="LID4096" dirty="0"/>
          </a:p>
        </p:txBody>
      </p:sp>
      <p:graphicFrame>
        <p:nvGraphicFramePr>
          <p:cNvPr id="6" name="Text Placeholder 3">
            <a:extLst>
              <a:ext uri="{FF2B5EF4-FFF2-40B4-BE49-F238E27FC236}">
                <a16:creationId xmlns:a16="http://schemas.microsoft.com/office/drawing/2014/main" id="{DD521C08-BB59-45BB-9B0D-7DA2DCD57B8F}"/>
              </a:ext>
            </a:extLst>
          </p:cNvPr>
          <p:cNvGraphicFramePr/>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332930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 4">
            <a:extLst>
              <a:ext uri="{FF2B5EF4-FFF2-40B4-BE49-F238E27FC236}">
                <a16:creationId xmlns:a16="http://schemas.microsoft.com/office/drawing/2014/main" id="{82B1F045-B732-4CEB-98BD-C4CA6CDEDF6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5777" r="17525" b="-1"/>
          <a:stretch/>
        </p:blipFill>
        <p:spPr>
          <a:xfrm>
            <a:off x="20" y="10"/>
            <a:ext cx="6892905" cy="6857990"/>
          </a:xfrm>
          <a:prstGeom prst="rect">
            <a:avLst/>
          </a:prstGeom>
          <a:noFill/>
        </p:spPr>
      </p:pic>
      <p:sp>
        <p:nvSpPr>
          <p:cNvPr id="2" name="Title 1">
            <a:extLst>
              <a:ext uri="{FF2B5EF4-FFF2-40B4-BE49-F238E27FC236}">
                <a16:creationId xmlns:a16="http://schemas.microsoft.com/office/drawing/2014/main" id="{617B1D9A-7AEE-4915-9078-9C9E1FC3D1F3}"/>
              </a:ext>
            </a:extLst>
          </p:cNvPr>
          <p:cNvSpPr>
            <a:spLocks noGrp="1"/>
          </p:cNvSpPr>
          <p:nvPr>
            <p:ph type="title" idx="4294967295"/>
          </p:nvPr>
        </p:nvSpPr>
        <p:spPr>
          <a:xfrm>
            <a:off x="7192963" y="457200"/>
            <a:ext cx="4416425" cy="553998"/>
          </a:xfrm>
        </p:spPr>
        <p:txBody>
          <a:bodyPr wrap="square" anchor="t">
            <a:normAutofit/>
          </a:bodyPr>
          <a:lstStyle/>
          <a:p>
            <a:r>
              <a:rPr lang="en-US" dirty="0"/>
              <a:t>Dependency Injection</a:t>
            </a:r>
            <a:endParaRPr lang="LID4096" dirty="0"/>
          </a:p>
        </p:txBody>
      </p:sp>
      <p:sp>
        <p:nvSpPr>
          <p:cNvPr id="3" name="Content Placeholder 2">
            <a:extLst>
              <a:ext uri="{FF2B5EF4-FFF2-40B4-BE49-F238E27FC236}">
                <a16:creationId xmlns:a16="http://schemas.microsoft.com/office/drawing/2014/main" id="{617C59D0-44A2-4234-8697-2E5513F5BC55}"/>
              </a:ext>
            </a:extLst>
          </p:cNvPr>
          <p:cNvSpPr>
            <a:spLocks noGrp="1"/>
          </p:cNvSpPr>
          <p:nvPr>
            <p:ph type="body" sz="quarter" idx="11"/>
          </p:nvPr>
        </p:nvSpPr>
        <p:spPr>
          <a:xfrm>
            <a:off x="7192963" y="1436688"/>
            <a:ext cx="4658518" cy="4049712"/>
          </a:xfrm>
        </p:spPr>
        <p:txBody>
          <a:bodyPr wrap="square">
            <a:normAutofit/>
          </a:bodyPr>
          <a:lstStyle/>
          <a:p>
            <a:r>
              <a:rPr lang="en-US" sz="2600" dirty="0"/>
              <a:t>Structured readable code</a:t>
            </a:r>
          </a:p>
          <a:p>
            <a:r>
              <a:rPr lang="en-US" sz="2600" dirty="0"/>
              <a:t>Testable code</a:t>
            </a:r>
          </a:p>
          <a:p>
            <a:r>
              <a:rPr lang="en-US" sz="2600" dirty="0"/>
              <a:t>Dependency Inversion Principle</a:t>
            </a:r>
          </a:p>
          <a:p>
            <a:r>
              <a:rPr lang="en-US" sz="2600" dirty="0"/>
              <a:t>Separation of Concerns</a:t>
            </a:r>
          </a:p>
          <a:p>
            <a:r>
              <a:rPr lang="en-US" sz="2600" dirty="0"/>
              <a:t>Rock SOLID!!!</a:t>
            </a:r>
          </a:p>
          <a:p>
            <a:r>
              <a:rPr lang="en-US" sz="2600" dirty="0"/>
              <a:t>AWESOME!!</a:t>
            </a:r>
            <a:br>
              <a:rPr lang="en-US" sz="2600" dirty="0"/>
            </a:br>
            <a:endParaRPr lang="LID4096" sz="2600" dirty="0"/>
          </a:p>
        </p:txBody>
      </p:sp>
      <p:sp>
        <p:nvSpPr>
          <p:cNvPr id="7" name="Speech Bubble: Rectangle 6">
            <a:extLst>
              <a:ext uri="{FF2B5EF4-FFF2-40B4-BE49-F238E27FC236}">
                <a16:creationId xmlns:a16="http://schemas.microsoft.com/office/drawing/2014/main" id="{AAF3665E-CD1E-4803-9E24-E8853AD332D0}"/>
              </a:ext>
            </a:extLst>
          </p:cNvPr>
          <p:cNvSpPr/>
          <p:nvPr/>
        </p:nvSpPr>
        <p:spPr bwMode="auto">
          <a:xfrm>
            <a:off x="9148114" y="5763930"/>
            <a:ext cx="2925620" cy="636870"/>
          </a:xfrm>
          <a:prstGeom prst="wedgeRectCallout">
            <a:avLst>
              <a:gd name="adj1" fmla="val -47882"/>
              <a:gd name="adj2" fmla="val -388399"/>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da-DK" sz="2400" dirty="0" err="1">
                <a:gradFill>
                  <a:gsLst>
                    <a:gs pos="0">
                      <a:srgbClr val="FFFFFF"/>
                    </a:gs>
                    <a:gs pos="100000">
                      <a:srgbClr val="FFFFFF"/>
                    </a:gs>
                  </a:gsLst>
                  <a:lin ang="5400000" scaled="0"/>
                </a:gradFill>
                <a:ea typeface="Segoe UI" pitchFamily="34" charset="0"/>
                <a:cs typeface="Segoe UI" pitchFamily="34" charset="0"/>
              </a:rPr>
              <a:t>Pun</a:t>
            </a:r>
            <a:r>
              <a:rPr lang="da-DK" sz="2400" dirty="0">
                <a:gradFill>
                  <a:gsLst>
                    <a:gs pos="0">
                      <a:srgbClr val="FFFFFF"/>
                    </a:gs>
                    <a:gs pos="100000">
                      <a:srgbClr val="FFFFFF"/>
                    </a:gs>
                  </a:gsLst>
                  <a:lin ang="5400000" scaled="0"/>
                </a:gradFill>
                <a:ea typeface="Segoe UI" pitchFamily="34" charset="0"/>
                <a:cs typeface="Segoe UI" pitchFamily="34" charset="0"/>
              </a:rPr>
              <a:t> </a:t>
            </a:r>
            <a:r>
              <a:rPr lang="da-DK" sz="2400" dirty="0" err="1">
                <a:gradFill>
                  <a:gsLst>
                    <a:gs pos="0">
                      <a:srgbClr val="FFFFFF"/>
                    </a:gs>
                    <a:gs pos="100000">
                      <a:srgbClr val="FFFFFF"/>
                    </a:gs>
                  </a:gsLst>
                  <a:lin ang="5400000" scaled="0"/>
                </a:gradFill>
                <a:ea typeface="Segoe UI" pitchFamily="34" charset="0"/>
                <a:cs typeface="Segoe UI" pitchFamily="34" charset="0"/>
              </a:rPr>
              <a:t>intended</a:t>
            </a:r>
            <a:endParaRPr lang="da-DK"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841308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5" restart="whenNotActive" fill="hold" evtFilter="cancelBubble" nodeType="interactiveSeq">
                <p:stCondLst>
                  <p:cond evt="onClick" delay="0">
                    <p:tgtEl>
                      <p:spTgt spid="5"/>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5"/>
                                        </p:tgtEl>
                                      </p:cBhvr>
                                    </p:cmd>
                                  </p:childTnLst>
                                </p:cTn>
                              </p:par>
                            </p:childTnLst>
                          </p:cTn>
                        </p:par>
                      </p:childTnLst>
                    </p:cTn>
                  </p:par>
                </p:childTnLst>
              </p:cTn>
              <p:nextCondLst>
                <p:cond evt="onClick" delay="0">
                  <p:tgtEl>
                    <p:spTgt spid="5"/>
                  </p:tgtEl>
                </p:cond>
              </p:nextCondLst>
            </p:seq>
            <p:video>
              <p:cMediaNode mute="1">
                <p:cTn id="40" repeatCount="indefinite" fill="hold" display="0">
                  <p:stCondLst>
                    <p:cond delay="indefinite"/>
                  </p:stCondLst>
                </p:cTn>
                <p:tgtEl>
                  <p:spTgt spid="5"/>
                </p:tgtEl>
              </p:cMediaNode>
            </p:video>
          </p:childTnLst>
        </p:cTn>
      </p:par>
    </p:tnLst>
    <p:bldLst>
      <p:bldP spid="3" grpId="0" build="p"/>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009772-85A8-452C-8F49-87F8E079AF2B}"/>
              </a:ext>
            </a:extLst>
          </p:cNvPr>
          <p:cNvSpPr>
            <a:spLocks noGrp="1"/>
          </p:cNvSpPr>
          <p:nvPr>
            <p:ph type="title"/>
          </p:nvPr>
        </p:nvSpPr>
        <p:spPr/>
        <p:txBody>
          <a:bodyPr/>
          <a:lstStyle/>
          <a:p>
            <a:r>
              <a:rPr lang="en-US" dirty="0">
                <a:solidFill>
                  <a:schemeClr val="bg1"/>
                </a:solidFill>
              </a:rPr>
              <a:t>Programming to interface, not implementation…</a:t>
            </a:r>
            <a:endParaRPr lang="LID4096" dirty="0">
              <a:solidFill>
                <a:schemeClr val="bg1"/>
              </a:solidFill>
            </a:endParaRPr>
          </a:p>
        </p:txBody>
      </p:sp>
      <p:sp>
        <p:nvSpPr>
          <p:cNvPr id="4" name="Text Placeholder 3">
            <a:extLst>
              <a:ext uri="{FF2B5EF4-FFF2-40B4-BE49-F238E27FC236}">
                <a16:creationId xmlns:a16="http://schemas.microsoft.com/office/drawing/2014/main" id="{BFA2F669-5B60-4011-94E8-6CACC6EF6E35}"/>
              </a:ext>
            </a:extLst>
          </p:cNvPr>
          <p:cNvSpPr>
            <a:spLocks noGrp="1"/>
          </p:cNvSpPr>
          <p:nvPr>
            <p:ph type="body" sz="quarter" idx="10"/>
          </p:nvPr>
        </p:nvSpPr>
        <p:spPr>
          <a:xfrm>
            <a:off x="588263" y="1436688"/>
            <a:ext cx="11018520" cy="4308872"/>
          </a:xfrm>
        </p:spPr>
        <p:txBody>
          <a:bodyPr/>
          <a:lstStyle/>
          <a:p>
            <a:r>
              <a:rPr lang="da-DK" sz="2000"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public</a:t>
            </a:r>
            <a:r>
              <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a-DK" sz="2000"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interface</a:t>
            </a:r>
            <a:r>
              <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a-DK" sz="2000" b="0" dirty="0">
                <a:solidFill>
                  <a:srgbClr val="B8D7A3"/>
                </a:solidFill>
                <a:effectLst/>
                <a:latin typeface="Cascadia Code" panose="020B0609020000020004" pitchFamily="49" charset="0"/>
                <a:ea typeface="Cascadia Code" panose="020B0609020000020004" pitchFamily="49" charset="0"/>
                <a:cs typeface="Cascadia Code" panose="020B0609020000020004" pitchFamily="49" charset="0"/>
              </a:rPr>
              <a:t>IFooService</a:t>
            </a:r>
            <a:endPar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a-DK" sz="2000"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bool</a:t>
            </a:r>
            <a:r>
              <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a-DK" sz="2000" b="0" dirty="0">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Bar</a:t>
            </a:r>
            <a:r>
              <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da-DK" sz="2000" b="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Foo</a:t>
            </a:r>
            <a:r>
              <a:rPr lang="da-DK" sz="2000" dirty="0">
                <a:solidFill>
                  <a:srgbClr val="D4D4D4"/>
                </a:solidFill>
                <a:latin typeface="Cascadia Code" panose="020B0609020000020004" pitchFamily="49" charset="0"/>
                <a:ea typeface="Cascadia Code" panose="020B0609020000020004" pitchFamily="49" charset="0"/>
                <a:cs typeface="Cascadia Code" panose="020B0609020000020004" pitchFamily="49" charset="0"/>
              </a:rPr>
              <a:t> </a:t>
            </a:r>
            <a:r>
              <a:rPr lang="da-DK" sz="2000" b="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foo</a:t>
            </a:r>
            <a:r>
              <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br>
              <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br>
            <a:r>
              <a:rPr lang="da-DK" sz="2000"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public</a:t>
            </a:r>
            <a:r>
              <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a-DK" sz="2000"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class</a:t>
            </a:r>
            <a:r>
              <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a-DK" sz="2000" b="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FooService</a:t>
            </a:r>
            <a:r>
              <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da-DK" sz="2000" b="0" dirty="0">
                <a:solidFill>
                  <a:srgbClr val="B8D7A3"/>
                </a:solidFill>
                <a:effectLst/>
                <a:latin typeface="Cascadia Code" panose="020B0609020000020004" pitchFamily="49" charset="0"/>
                <a:ea typeface="Cascadia Code" panose="020B0609020000020004" pitchFamily="49" charset="0"/>
                <a:cs typeface="Cascadia Code" panose="020B0609020000020004" pitchFamily="49" charset="0"/>
              </a:rPr>
              <a:t>IFooService</a:t>
            </a:r>
            <a:endPar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a-DK" sz="2000"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bool</a:t>
            </a:r>
            <a:r>
              <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a-DK" sz="2000" b="0" dirty="0">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Bar</a:t>
            </a:r>
            <a:r>
              <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da-DK" sz="2000" b="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Foo</a:t>
            </a:r>
            <a:r>
              <a:rPr lang="da-DK" sz="2000" dirty="0">
                <a:solidFill>
                  <a:srgbClr val="D4D4D4"/>
                </a:solidFill>
                <a:latin typeface="Cascadia Code" panose="020B0609020000020004" pitchFamily="49" charset="0"/>
                <a:ea typeface="Cascadia Code" panose="020B0609020000020004" pitchFamily="49" charset="0"/>
                <a:cs typeface="Cascadia Code" panose="020B0609020000020004" pitchFamily="49" charset="0"/>
              </a:rPr>
              <a:t> </a:t>
            </a:r>
            <a:r>
              <a:rPr lang="da-DK" sz="2000" dirty="0">
                <a:solidFill>
                  <a:srgbClr val="9CDCFE"/>
                </a:solidFill>
                <a:latin typeface="Cascadia Code" panose="020B0609020000020004" pitchFamily="49" charset="0"/>
                <a:ea typeface="Cascadia Code" panose="020B0609020000020004" pitchFamily="49" charset="0"/>
                <a:cs typeface="Cascadia Code" panose="020B0609020000020004" pitchFamily="49" charset="0"/>
              </a:rPr>
              <a:t>foo</a:t>
            </a:r>
            <a:r>
              <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p>
          <a:p>
            <a:r>
              <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a-DK" sz="2000" b="0" dirty="0">
                <a:solidFill>
                  <a:srgbClr val="6A9955"/>
                </a:solidFill>
                <a:effectLst/>
                <a:latin typeface="Cascadia Code" panose="020B0609020000020004" pitchFamily="49" charset="0"/>
                <a:ea typeface="Cascadia Code" panose="020B0609020000020004" pitchFamily="49" charset="0"/>
                <a:cs typeface="Cascadia Code" panose="020B0609020000020004" pitchFamily="49" charset="0"/>
              </a:rPr>
              <a:t> // Implementation </a:t>
            </a:r>
          </a:p>
          <a:p>
            <a:r>
              <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p>
          <a:p>
            <a:r>
              <a:rPr lang="da-DK" sz="20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endParaRPr lang="LID4096" sz="200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5" name="Text Placeholder 3">
            <a:extLst>
              <a:ext uri="{FF2B5EF4-FFF2-40B4-BE49-F238E27FC236}">
                <a16:creationId xmlns:a16="http://schemas.microsoft.com/office/drawing/2014/main" id="{2BF1BFC6-8226-4B36-9CA4-A8CED2883FBD}"/>
              </a:ext>
            </a:extLst>
          </p:cNvPr>
          <p:cNvSpPr txBox="1">
            <a:spLocks/>
          </p:cNvSpPr>
          <p:nvPr/>
        </p:nvSpPr>
        <p:spPr>
          <a:xfrm>
            <a:off x="6720840" y="1440816"/>
            <a:ext cx="4882897" cy="141577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a-DK" sz="2000" dirty="0">
                <a:solidFill>
                  <a:srgbClr val="569CD6"/>
                </a:solidFill>
                <a:latin typeface="Cascadia Code" panose="020B0609020000020004" pitchFamily="49" charset="0"/>
                <a:ea typeface="Cascadia Code" panose="020B0609020000020004" pitchFamily="49" charset="0"/>
                <a:cs typeface="Cascadia Code" panose="020B0609020000020004" pitchFamily="49" charset="0"/>
              </a:rPr>
              <a:t>public</a:t>
            </a:r>
            <a:r>
              <a:rPr lang="da-DK" sz="2000" dirty="0">
                <a:solidFill>
                  <a:srgbClr val="D4D4D4"/>
                </a:solidFill>
                <a:latin typeface="Cascadia Code" panose="020B0609020000020004" pitchFamily="49" charset="0"/>
                <a:ea typeface="Cascadia Code" panose="020B0609020000020004" pitchFamily="49" charset="0"/>
                <a:cs typeface="Cascadia Code" panose="020B0609020000020004" pitchFamily="49" charset="0"/>
              </a:rPr>
              <a:t> </a:t>
            </a:r>
            <a:r>
              <a:rPr lang="da-DK" sz="2000" dirty="0">
                <a:solidFill>
                  <a:srgbClr val="569CD6"/>
                </a:solidFill>
                <a:latin typeface="Cascadia Code" panose="020B0609020000020004" pitchFamily="49" charset="0"/>
                <a:ea typeface="Cascadia Code" panose="020B0609020000020004" pitchFamily="49" charset="0"/>
                <a:cs typeface="Cascadia Code" panose="020B0609020000020004" pitchFamily="49" charset="0"/>
              </a:rPr>
              <a:t>interface</a:t>
            </a:r>
            <a:r>
              <a:rPr lang="da-DK" sz="2000" dirty="0">
                <a:solidFill>
                  <a:srgbClr val="D4D4D4"/>
                </a:solidFill>
                <a:latin typeface="Cascadia Code" panose="020B0609020000020004" pitchFamily="49" charset="0"/>
                <a:ea typeface="Cascadia Code" panose="020B0609020000020004" pitchFamily="49" charset="0"/>
                <a:cs typeface="Cascadia Code" panose="020B0609020000020004" pitchFamily="49" charset="0"/>
              </a:rPr>
              <a:t> </a:t>
            </a:r>
            <a:r>
              <a:rPr lang="da-DK" sz="2000" dirty="0" err="1">
                <a:solidFill>
                  <a:srgbClr val="B8D7A3"/>
                </a:solidFill>
                <a:latin typeface="Cascadia Code" panose="020B0609020000020004" pitchFamily="49" charset="0"/>
                <a:ea typeface="Cascadia Code" panose="020B0609020000020004" pitchFamily="49" charset="0"/>
                <a:cs typeface="Cascadia Code" panose="020B0609020000020004" pitchFamily="49" charset="0"/>
              </a:rPr>
              <a:t>IFooMapper</a:t>
            </a:r>
            <a:endParaRPr lang="da-DK" sz="2000" dirty="0">
              <a:solidFill>
                <a:srgbClr val="D4D4D4"/>
              </a:solidFill>
              <a:latin typeface="Cascadia Code" panose="020B0609020000020004" pitchFamily="49" charset="0"/>
              <a:ea typeface="Cascadia Code" panose="020B0609020000020004" pitchFamily="49" charset="0"/>
              <a:cs typeface="Cascadia Code" panose="020B0609020000020004" pitchFamily="49" charset="0"/>
            </a:endParaRPr>
          </a:p>
          <a:p>
            <a:r>
              <a:rPr lang="da-DK" sz="2000" dirty="0">
                <a:solidFill>
                  <a:srgbClr val="D4D4D4"/>
                </a:solidFill>
                <a:latin typeface="Cascadia Code" panose="020B0609020000020004" pitchFamily="49" charset="0"/>
                <a:ea typeface="Cascadia Code" panose="020B0609020000020004" pitchFamily="49" charset="0"/>
                <a:cs typeface="Cascadia Code" panose="020B0609020000020004" pitchFamily="49" charset="0"/>
              </a:rPr>
              <a:t>{</a:t>
            </a:r>
          </a:p>
          <a:p>
            <a:r>
              <a:rPr lang="da-DK" sz="2000" dirty="0">
                <a:solidFill>
                  <a:srgbClr val="D4D4D4"/>
                </a:solidFill>
                <a:latin typeface="Cascadia Code" panose="020B0609020000020004" pitchFamily="49" charset="0"/>
                <a:ea typeface="Cascadia Code" panose="020B0609020000020004" pitchFamily="49" charset="0"/>
                <a:cs typeface="Cascadia Code" panose="020B0609020000020004" pitchFamily="49" charset="0"/>
              </a:rPr>
              <a:t>    </a:t>
            </a:r>
            <a:r>
              <a:rPr lang="da-DK" sz="2000" dirty="0" err="1">
                <a:solidFill>
                  <a:srgbClr val="4EC9B0"/>
                </a:solidFill>
                <a:latin typeface="Cascadia Code" panose="020B0609020000020004" pitchFamily="49" charset="0"/>
                <a:ea typeface="Cascadia Code" panose="020B0609020000020004" pitchFamily="49" charset="0"/>
                <a:cs typeface="Cascadia Code" panose="020B0609020000020004" pitchFamily="49" charset="0"/>
              </a:rPr>
              <a:t>Foo</a:t>
            </a:r>
            <a:r>
              <a:rPr lang="da-DK" sz="2000" dirty="0">
                <a:solidFill>
                  <a:srgbClr val="D4D4D4"/>
                </a:solidFill>
                <a:latin typeface="Cascadia Code" panose="020B0609020000020004" pitchFamily="49" charset="0"/>
                <a:ea typeface="Cascadia Code" panose="020B0609020000020004" pitchFamily="49" charset="0"/>
                <a:cs typeface="Cascadia Code" panose="020B0609020000020004" pitchFamily="49" charset="0"/>
              </a:rPr>
              <a:t> </a:t>
            </a:r>
            <a:r>
              <a:rPr lang="da-DK" sz="2000" dirty="0" err="1">
                <a:solidFill>
                  <a:srgbClr val="DCDCAA"/>
                </a:solidFill>
                <a:latin typeface="Cascadia Code" panose="020B0609020000020004" pitchFamily="49" charset="0"/>
                <a:ea typeface="Cascadia Code" panose="020B0609020000020004" pitchFamily="49" charset="0"/>
                <a:cs typeface="Cascadia Code" panose="020B0609020000020004" pitchFamily="49" charset="0"/>
              </a:rPr>
              <a:t>Map</a:t>
            </a:r>
            <a:r>
              <a:rPr lang="da-DK" sz="2000" dirty="0">
                <a:solidFill>
                  <a:srgbClr val="D4D4D4"/>
                </a:solidFill>
                <a:latin typeface="Cascadia Code" panose="020B0609020000020004" pitchFamily="49" charset="0"/>
                <a:ea typeface="Cascadia Code" panose="020B0609020000020004" pitchFamily="49" charset="0"/>
                <a:cs typeface="Cascadia Code" panose="020B0609020000020004" pitchFamily="49" charset="0"/>
              </a:rPr>
              <a:t>(</a:t>
            </a:r>
            <a:r>
              <a:rPr lang="da-DK" sz="2000" dirty="0" err="1">
                <a:solidFill>
                  <a:srgbClr val="4EC9B0"/>
                </a:solidFill>
                <a:latin typeface="Cascadia Code" panose="020B0609020000020004" pitchFamily="49" charset="0"/>
                <a:ea typeface="Cascadia Code" panose="020B0609020000020004" pitchFamily="49" charset="0"/>
                <a:cs typeface="Cascadia Code" panose="020B0609020000020004" pitchFamily="49" charset="0"/>
              </a:rPr>
              <a:t>Qux</a:t>
            </a:r>
            <a:r>
              <a:rPr lang="da-DK" sz="2000" dirty="0">
                <a:solidFill>
                  <a:srgbClr val="D4D4D4"/>
                </a:solidFill>
                <a:latin typeface="Cascadia Code" panose="020B0609020000020004" pitchFamily="49" charset="0"/>
                <a:ea typeface="Cascadia Code" panose="020B0609020000020004" pitchFamily="49" charset="0"/>
                <a:cs typeface="Cascadia Code" panose="020B0609020000020004" pitchFamily="49" charset="0"/>
              </a:rPr>
              <a:t> </a:t>
            </a:r>
            <a:r>
              <a:rPr lang="da-DK" sz="2000" dirty="0" err="1">
                <a:solidFill>
                  <a:srgbClr val="9CDCFE"/>
                </a:solidFill>
                <a:latin typeface="Cascadia Code" panose="020B0609020000020004" pitchFamily="49" charset="0"/>
                <a:ea typeface="Cascadia Code" panose="020B0609020000020004" pitchFamily="49" charset="0"/>
                <a:cs typeface="Cascadia Code" panose="020B0609020000020004" pitchFamily="49" charset="0"/>
              </a:rPr>
              <a:t>qux</a:t>
            </a:r>
            <a:r>
              <a:rPr lang="da-DK" sz="2000" dirty="0">
                <a:solidFill>
                  <a:srgbClr val="D4D4D4"/>
                </a:solidFill>
                <a:latin typeface="Cascadia Code" panose="020B0609020000020004" pitchFamily="49" charset="0"/>
                <a:ea typeface="Cascadia Code" panose="020B0609020000020004" pitchFamily="49" charset="0"/>
                <a:cs typeface="Cascadia Code" panose="020B0609020000020004" pitchFamily="49" charset="0"/>
              </a:rPr>
              <a:t>);</a:t>
            </a:r>
          </a:p>
          <a:p>
            <a:r>
              <a:rPr lang="da-DK" sz="2000" dirty="0">
                <a:solidFill>
                  <a:srgbClr val="D4D4D4"/>
                </a:solidFill>
                <a:latin typeface="Cascadia Code" panose="020B0609020000020004" pitchFamily="49" charset="0"/>
                <a:ea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407305384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5EFF5-5EFA-483B-9928-330025CB0A88}"/>
              </a:ext>
            </a:extLst>
          </p:cNvPr>
          <p:cNvSpPr>
            <a:spLocks noGrp="1"/>
          </p:cNvSpPr>
          <p:nvPr>
            <p:ph type="title"/>
          </p:nvPr>
        </p:nvSpPr>
        <p:spPr/>
        <p:txBody>
          <a:bodyPr/>
          <a:lstStyle/>
          <a:p>
            <a:r>
              <a:rPr lang="da-DK" dirty="0">
                <a:solidFill>
                  <a:schemeClr val="bg1"/>
                </a:solidFill>
              </a:rPr>
              <a:t>Using IFooService ?</a:t>
            </a:r>
            <a:endParaRPr lang="LID4096" dirty="0">
              <a:solidFill>
                <a:schemeClr val="bg1"/>
              </a:solidFill>
            </a:endParaRPr>
          </a:p>
        </p:txBody>
      </p:sp>
      <p:sp>
        <p:nvSpPr>
          <p:cNvPr id="3" name="Text Placeholder 2">
            <a:extLst>
              <a:ext uri="{FF2B5EF4-FFF2-40B4-BE49-F238E27FC236}">
                <a16:creationId xmlns:a16="http://schemas.microsoft.com/office/drawing/2014/main" id="{8C921455-E936-48C9-B6BD-3497E354061B}"/>
              </a:ext>
            </a:extLst>
          </p:cNvPr>
          <p:cNvSpPr>
            <a:spLocks noGrp="1"/>
          </p:cNvSpPr>
          <p:nvPr>
            <p:ph type="body" sz="quarter" idx="10"/>
          </p:nvPr>
        </p:nvSpPr>
        <p:spPr>
          <a:xfrm>
            <a:off x="588263" y="1436688"/>
            <a:ext cx="11018520" cy="4247317"/>
          </a:xfrm>
        </p:spPr>
        <p:txBody>
          <a:bodyPr/>
          <a:lstStyle/>
          <a:p>
            <a:r>
              <a:rPr lang="da-DK" sz="2000" b="0" dirty="0">
                <a:solidFill>
                  <a:srgbClr val="569CD6"/>
                </a:solidFill>
                <a:effectLst/>
                <a:latin typeface=" Cascadia Code PL"/>
              </a:rPr>
              <a:t>public</a:t>
            </a:r>
            <a:r>
              <a:rPr lang="da-DK" sz="2000" b="0" dirty="0">
                <a:solidFill>
                  <a:srgbClr val="D4D4D4"/>
                </a:solidFill>
                <a:effectLst/>
                <a:latin typeface=" Cascadia Code PL"/>
              </a:rPr>
              <a:t> </a:t>
            </a:r>
            <a:r>
              <a:rPr lang="da-DK" sz="2000" b="0" dirty="0">
                <a:solidFill>
                  <a:srgbClr val="569CD6"/>
                </a:solidFill>
                <a:effectLst/>
                <a:latin typeface=" Cascadia Code PL"/>
              </a:rPr>
              <a:t>class</a:t>
            </a:r>
            <a:r>
              <a:rPr lang="da-DK" sz="2000" b="0" dirty="0">
                <a:solidFill>
                  <a:srgbClr val="D4D4D4"/>
                </a:solidFill>
                <a:effectLst/>
                <a:latin typeface=" Cascadia Code PL"/>
              </a:rPr>
              <a:t> </a:t>
            </a:r>
            <a:r>
              <a:rPr lang="da-DK" sz="2000" b="0" dirty="0">
                <a:solidFill>
                  <a:srgbClr val="4EC9B0"/>
                </a:solidFill>
                <a:effectLst/>
                <a:latin typeface=" Cascadia Code PL"/>
              </a:rPr>
              <a:t>Baz</a:t>
            </a:r>
            <a:endParaRPr lang="da-DK" sz="2000" b="0" dirty="0">
              <a:solidFill>
                <a:srgbClr val="D4D4D4"/>
              </a:solidFill>
              <a:effectLst/>
              <a:latin typeface=" Cascadia Code PL"/>
            </a:endParaRPr>
          </a:p>
          <a:p>
            <a:r>
              <a:rPr lang="da-DK" sz="2000" b="0" dirty="0">
                <a:solidFill>
                  <a:srgbClr val="D4D4D4"/>
                </a:solidFill>
                <a:effectLst/>
                <a:latin typeface=" Cascadia Code PL"/>
              </a:rPr>
              <a:t>{</a:t>
            </a:r>
          </a:p>
          <a:p>
            <a:r>
              <a:rPr lang="da-DK" sz="2000" b="0" dirty="0">
                <a:solidFill>
                  <a:srgbClr val="D4D4D4"/>
                </a:solidFill>
                <a:effectLst/>
                <a:latin typeface=" Cascadia Code PL"/>
              </a:rPr>
              <a:t>    </a:t>
            </a:r>
            <a:r>
              <a:rPr lang="da-DK" sz="2000" b="0" dirty="0">
                <a:solidFill>
                  <a:srgbClr val="569CD6"/>
                </a:solidFill>
                <a:effectLst/>
                <a:latin typeface=" Cascadia Code PL"/>
              </a:rPr>
              <a:t>public</a:t>
            </a:r>
            <a:r>
              <a:rPr lang="da-DK" sz="2000" b="0" dirty="0">
                <a:solidFill>
                  <a:srgbClr val="D4D4D4"/>
                </a:solidFill>
                <a:effectLst/>
                <a:latin typeface=" Cascadia Code PL"/>
              </a:rPr>
              <a:t> </a:t>
            </a:r>
            <a:r>
              <a:rPr lang="da-DK" sz="2000" b="0" dirty="0">
                <a:solidFill>
                  <a:srgbClr val="569CD6"/>
                </a:solidFill>
                <a:effectLst/>
                <a:latin typeface=" Cascadia Code PL"/>
              </a:rPr>
              <a:t>bool</a:t>
            </a:r>
            <a:r>
              <a:rPr lang="da-DK" sz="2000" b="0" dirty="0">
                <a:solidFill>
                  <a:srgbClr val="D4D4D4"/>
                </a:solidFill>
                <a:effectLst/>
                <a:latin typeface=" Cascadia Code PL"/>
              </a:rPr>
              <a:t> </a:t>
            </a:r>
            <a:r>
              <a:rPr lang="da-DK" sz="2000" b="0" dirty="0">
                <a:solidFill>
                  <a:srgbClr val="DCDCAA"/>
                </a:solidFill>
                <a:effectLst/>
                <a:latin typeface=" Cascadia Code PL"/>
              </a:rPr>
              <a:t>Grault</a:t>
            </a:r>
            <a:r>
              <a:rPr lang="da-DK" sz="2000" b="0" dirty="0">
                <a:solidFill>
                  <a:srgbClr val="D4D4D4"/>
                </a:solidFill>
                <a:effectLst/>
                <a:latin typeface=" Cascadia Code PL"/>
              </a:rPr>
              <a:t>(</a:t>
            </a:r>
            <a:r>
              <a:rPr lang="da-DK" sz="2000" b="0" dirty="0">
                <a:solidFill>
                  <a:srgbClr val="4EC9B0"/>
                </a:solidFill>
                <a:effectLst/>
                <a:latin typeface=" Cascadia Code PL"/>
              </a:rPr>
              <a:t>Qux</a:t>
            </a:r>
            <a:r>
              <a:rPr lang="da-DK" sz="2000" b="0" dirty="0">
                <a:solidFill>
                  <a:srgbClr val="D4D4D4"/>
                </a:solidFill>
                <a:effectLst/>
                <a:latin typeface=" Cascadia Code PL"/>
              </a:rPr>
              <a:t> </a:t>
            </a:r>
            <a:r>
              <a:rPr lang="da-DK" sz="2000" b="0" dirty="0">
                <a:solidFill>
                  <a:srgbClr val="9CDCFE"/>
                </a:solidFill>
                <a:effectLst/>
                <a:latin typeface=" Cascadia Code PL"/>
              </a:rPr>
              <a:t>qux</a:t>
            </a:r>
            <a:r>
              <a:rPr lang="da-DK" sz="2000" b="0" dirty="0">
                <a:solidFill>
                  <a:srgbClr val="D4D4D4"/>
                </a:solidFill>
                <a:effectLst/>
                <a:latin typeface=" Cascadia Code PL"/>
              </a:rPr>
              <a:t>)</a:t>
            </a:r>
          </a:p>
          <a:p>
            <a:r>
              <a:rPr lang="da-DK" sz="2000" b="0" dirty="0">
                <a:solidFill>
                  <a:srgbClr val="D4D4D4"/>
                </a:solidFill>
                <a:effectLst/>
                <a:latin typeface=" Cascadia Code PL"/>
              </a:rPr>
              <a:t>    {</a:t>
            </a:r>
          </a:p>
          <a:p>
            <a:r>
              <a:rPr lang="da-DK" sz="2000" b="0" dirty="0">
                <a:solidFill>
                  <a:srgbClr val="D4D4D4"/>
                </a:solidFill>
                <a:effectLst/>
                <a:latin typeface=" Cascadia Code PL"/>
              </a:rPr>
              <a:t>        </a:t>
            </a:r>
            <a:r>
              <a:rPr lang="da-DK" sz="2000" b="0" dirty="0">
                <a:solidFill>
                  <a:srgbClr val="B8D7A3"/>
                </a:solidFill>
                <a:effectLst/>
                <a:latin typeface=" Cascadia Code PL"/>
              </a:rPr>
              <a:t>IFooMapper</a:t>
            </a:r>
            <a:r>
              <a:rPr lang="da-DK" sz="2000" b="0" dirty="0">
                <a:solidFill>
                  <a:srgbClr val="D4D4D4"/>
                </a:solidFill>
                <a:effectLst/>
                <a:latin typeface=" Cascadia Code PL"/>
              </a:rPr>
              <a:t> </a:t>
            </a:r>
            <a:r>
              <a:rPr lang="da-DK" sz="2000" b="0" dirty="0">
                <a:solidFill>
                  <a:srgbClr val="9CDCFE"/>
                </a:solidFill>
                <a:effectLst/>
                <a:latin typeface=" Cascadia Code PL"/>
              </a:rPr>
              <a:t>mapper</a:t>
            </a:r>
            <a:r>
              <a:rPr lang="da-DK" sz="2000" b="0" dirty="0">
                <a:solidFill>
                  <a:srgbClr val="D4D4D4"/>
                </a:solidFill>
                <a:effectLst/>
                <a:latin typeface=" Cascadia Code PL"/>
              </a:rPr>
              <a:t> = </a:t>
            </a:r>
            <a:r>
              <a:rPr lang="da-DK" sz="2000" b="0" dirty="0">
                <a:solidFill>
                  <a:srgbClr val="569CD6"/>
                </a:solidFill>
                <a:effectLst/>
                <a:latin typeface=" Cascadia Code PL"/>
              </a:rPr>
              <a:t>new</a:t>
            </a:r>
            <a:r>
              <a:rPr lang="da-DK" sz="2000" b="0" dirty="0">
                <a:solidFill>
                  <a:srgbClr val="D4D4D4"/>
                </a:solidFill>
                <a:effectLst/>
                <a:latin typeface=" Cascadia Code PL"/>
              </a:rPr>
              <a:t> </a:t>
            </a:r>
            <a:r>
              <a:rPr lang="da-DK" sz="2000" b="0" dirty="0">
                <a:solidFill>
                  <a:srgbClr val="4EC9B0"/>
                </a:solidFill>
                <a:effectLst/>
                <a:latin typeface=" Cascadia Code PL"/>
              </a:rPr>
              <a:t>FooMapper</a:t>
            </a:r>
            <a:r>
              <a:rPr lang="da-DK" sz="2000" b="0" dirty="0">
                <a:solidFill>
                  <a:srgbClr val="D4D4D4"/>
                </a:solidFill>
                <a:effectLst/>
                <a:latin typeface=" Cascadia Code PL"/>
              </a:rPr>
              <a:t>();</a:t>
            </a:r>
          </a:p>
          <a:p>
            <a:r>
              <a:rPr lang="da-DK" sz="2000" b="0" dirty="0">
                <a:solidFill>
                  <a:srgbClr val="D4D4D4"/>
                </a:solidFill>
                <a:effectLst/>
                <a:latin typeface=" Cascadia Code PL"/>
              </a:rPr>
              <a:t>        </a:t>
            </a:r>
            <a:r>
              <a:rPr lang="da-DK" sz="2000" b="0" dirty="0">
                <a:solidFill>
                  <a:srgbClr val="569CD6"/>
                </a:solidFill>
                <a:effectLst/>
                <a:latin typeface=" Cascadia Code PL"/>
              </a:rPr>
              <a:t>var</a:t>
            </a:r>
            <a:r>
              <a:rPr lang="da-DK" sz="2000" b="0" dirty="0">
                <a:solidFill>
                  <a:srgbClr val="D4D4D4"/>
                </a:solidFill>
                <a:effectLst/>
                <a:latin typeface=" Cascadia Code PL"/>
              </a:rPr>
              <a:t> </a:t>
            </a:r>
            <a:r>
              <a:rPr lang="da-DK" sz="2000" b="0" dirty="0">
                <a:solidFill>
                  <a:srgbClr val="9CDCFE"/>
                </a:solidFill>
                <a:effectLst/>
                <a:latin typeface=" Cascadia Code PL"/>
              </a:rPr>
              <a:t>foo</a:t>
            </a:r>
            <a:r>
              <a:rPr lang="da-DK" sz="2000" b="0" dirty="0">
                <a:solidFill>
                  <a:srgbClr val="D4D4D4"/>
                </a:solidFill>
                <a:effectLst/>
                <a:latin typeface=" Cascadia Code PL"/>
              </a:rPr>
              <a:t> = </a:t>
            </a:r>
            <a:r>
              <a:rPr lang="da-DK" sz="2000" b="0" dirty="0">
                <a:solidFill>
                  <a:srgbClr val="9CDCFE"/>
                </a:solidFill>
                <a:effectLst/>
                <a:latin typeface=" Cascadia Code PL"/>
              </a:rPr>
              <a:t>mapper</a:t>
            </a:r>
            <a:r>
              <a:rPr lang="da-DK" sz="2000" b="0" dirty="0">
                <a:solidFill>
                  <a:srgbClr val="D4D4D4"/>
                </a:solidFill>
                <a:effectLst/>
                <a:latin typeface=" Cascadia Code PL"/>
              </a:rPr>
              <a:t>.</a:t>
            </a:r>
            <a:r>
              <a:rPr lang="da-DK" sz="2000" b="0" dirty="0">
                <a:solidFill>
                  <a:srgbClr val="DCDCAA"/>
                </a:solidFill>
                <a:effectLst/>
                <a:latin typeface=" Cascadia Code PL"/>
              </a:rPr>
              <a:t>Map</a:t>
            </a:r>
            <a:r>
              <a:rPr lang="da-DK" sz="2000" b="0" dirty="0">
                <a:solidFill>
                  <a:srgbClr val="D4D4D4"/>
                </a:solidFill>
                <a:effectLst/>
                <a:latin typeface=" Cascadia Code PL"/>
              </a:rPr>
              <a:t>(</a:t>
            </a:r>
            <a:r>
              <a:rPr lang="da-DK" sz="2000" b="0" dirty="0">
                <a:solidFill>
                  <a:srgbClr val="9CDCFE"/>
                </a:solidFill>
                <a:effectLst/>
                <a:latin typeface=" Cascadia Code PL"/>
              </a:rPr>
              <a:t>qux</a:t>
            </a:r>
            <a:r>
              <a:rPr lang="da-DK" sz="2000" b="0" dirty="0">
                <a:solidFill>
                  <a:srgbClr val="D4D4D4"/>
                </a:solidFill>
                <a:effectLst/>
                <a:latin typeface=" Cascadia Code PL"/>
              </a:rPr>
              <a:t>);</a:t>
            </a:r>
          </a:p>
          <a:p>
            <a:br>
              <a:rPr lang="da-DK" sz="2000" b="0" dirty="0">
                <a:solidFill>
                  <a:srgbClr val="D4D4D4"/>
                </a:solidFill>
                <a:effectLst/>
                <a:latin typeface=" Cascadia Code PL"/>
              </a:rPr>
            </a:br>
            <a:r>
              <a:rPr lang="da-DK" sz="2000" b="0" dirty="0">
                <a:solidFill>
                  <a:srgbClr val="D4D4D4"/>
                </a:solidFill>
                <a:effectLst/>
                <a:latin typeface=" Cascadia Code PL"/>
              </a:rPr>
              <a:t>        </a:t>
            </a:r>
            <a:r>
              <a:rPr lang="da-DK" sz="2000" b="0" dirty="0">
                <a:solidFill>
                  <a:srgbClr val="B8D7A3"/>
                </a:solidFill>
                <a:effectLst/>
                <a:latin typeface=" Cascadia Code PL"/>
              </a:rPr>
              <a:t>IFooService</a:t>
            </a:r>
            <a:r>
              <a:rPr lang="da-DK" sz="2000" b="0" dirty="0">
                <a:solidFill>
                  <a:srgbClr val="D4D4D4"/>
                </a:solidFill>
                <a:effectLst/>
                <a:latin typeface=" Cascadia Code PL"/>
              </a:rPr>
              <a:t> </a:t>
            </a:r>
            <a:r>
              <a:rPr lang="da-DK" sz="2000" b="0" dirty="0">
                <a:solidFill>
                  <a:srgbClr val="9CDCFE"/>
                </a:solidFill>
                <a:effectLst/>
                <a:latin typeface=" Cascadia Code PL"/>
              </a:rPr>
              <a:t>service</a:t>
            </a:r>
            <a:r>
              <a:rPr lang="da-DK" sz="2000" b="0" dirty="0">
                <a:solidFill>
                  <a:srgbClr val="D4D4D4"/>
                </a:solidFill>
                <a:effectLst/>
                <a:latin typeface=" Cascadia Code PL"/>
              </a:rPr>
              <a:t> = </a:t>
            </a:r>
            <a:r>
              <a:rPr lang="da-DK" sz="2000" b="0" dirty="0">
                <a:solidFill>
                  <a:srgbClr val="569CD6"/>
                </a:solidFill>
                <a:effectLst/>
                <a:latin typeface=" Cascadia Code PL"/>
              </a:rPr>
              <a:t>new</a:t>
            </a:r>
            <a:r>
              <a:rPr lang="da-DK" sz="2000" b="0" dirty="0">
                <a:solidFill>
                  <a:srgbClr val="D4D4D4"/>
                </a:solidFill>
                <a:effectLst/>
                <a:latin typeface=" Cascadia Code PL"/>
              </a:rPr>
              <a:t> </a:t>
            </a:r>
            <a:r>
              <a:rPr lang="da-DK" sz="2000" b="0" dirty="0">
                <a:solidFill>
                  <a:srgbClr val="4EC9B0"/>
                </a:solidFill>
                <a:effectLst/>
                <a:latin typeface=" Cascadia Code PL"/>
              </a:rPr>
              <a:t>FooService</a:t>
            </a:r>
            <a:r>
              <a:rPr lang="da-DK" sz="2000" b="0" dirty="0">
                <a:solidFill>
                  <a:srgbClr val="D4D4D4"/>
                </a:solidFill>
                <a:effectLst/>
                <a:latin typeface=" Cascadia Code PL"/>
              </a:rPr>
              <a:t>();</a:t>
            </a:r>
          </a:p>
          <a:p>
            <a:br>
              <a:rPr lang="da-DK" sz="2000" b="0" dirty="0">
                <a:solidFill>
                  <a:srgbClr val="D4D4D4"/>
                </a:solidFill>
                <a:effectLst/>
                <a:latin typeface=" Cascadia Code PL"/>
              </a:rPr>
            </a:br>
            <a:r>
              <a:rPr lang="da-DK" sz="2000" b="0" dirty="0">
                <a:solidFill>
                  <a:srgbClr val="D4D4D4"/>
                </a:solidFill>
                <a:effectLst/>
                <a:latin typeface=" Cascadia Code PL"/>
              </a:rPr>
              <a:t>        </a:t>
            </a:r>
            <a:r>
              <a:rPr lang="da-DK" sz="2000" b="0" dirty="0">
                <a:solidFill>
                  <a:srgbClr val="C586C0"/>
                </a:solidFill>
                <a:effectLst/>
                <a:latin typeface=" Cascadia Code PL"/>
              </a:rPr>
              <a:t>return</a:t>
            </a:r>
            <a:r>
              <a:rPr lang="da-DK" sz="2000" b="0" dirty="0">
                <a:solidFill>
                  <a:srgbClr val="D4D4D4"/>
                </a:solidFill>
                <a:effectLst/>
                <a:latin typeface=" Cascadia Code PL"/>
              </a:rPr>
              <a:t> </a:t>
            </a:r>
            <a:r>
              <a:rPr lang="da-DK" sz="2000" b="0" dirty="0">
                <a:solidFill>
                  <a:srgbClr val="9CDCFE"/>
                </a:solidFill>
                <a:effectLst/>
                <a:latin typeface=" Cascadia Code PL"/>
              </a:rPr>
              <a:t>service</a:t>
            </a:r>
            <a:r>
              <a:rPr lang="da-DK" sz="2000" b="0" dirty="0">
                <a:solidFill>
                  <a:srgbClr val="D4D4D4"/>
                </a:solidFill>
                <a:effectLst/>
                <a:latin typeface=" Cascadia Code PL"/>
              </a:rPr>
              <a:t>.</a:t>
            </a:r>
            <a:r>
              <a:rPr lang="da-DK" sz="2000" b="0" dirty="0">
                <a:solidFill>
                  <a:srgbClr val="DCDCAA"/>
                </a:solidFill>
                <a:effectLst/>
                <a:latin typeface=" Cascadia Code PL"/>
              </a:rPr>
              <a:t>Bar</a:t>
            </a:r>
            <a:r>
              <a:rPr lang="da-DK" sz="2000" b="0" dirty="0">
                <a:solidFill>
                  <a:srgbClr val="D4D4D4"/>
                </a:solidFill>
                <a:effectLst/>
                <a:latin typeface=" Cascadia Code PL"/>
              </a:rPr>
              <a:t>(</a:t>
            </a:r>
            <a:r>
              <a:rPr lang="da-DK" sz="2000" b="0" dirty="0">
                <a:solidFill>
                  <a:srgbClr val="9CDCFE"/>
                </a:solidFill>
                <a:effectLst/>
                <a:latin typeface=" Cascadia Code PL"/>
              </a:rPr>
              <a:t>foo</a:t>
            </a:r>
            <a:r>
              <a:rPr lang="da-DK" sz="2000" b="0" dirty="0">
                <a:solidFill>
                  <a:srgbClr val="D4D4D4"/>
                </a:solidFill>
                <a:effectLst/>
                <a:latin typeface=" Cascadia Code PL"/>
              </a:rPr>
              <a:t>);</a:t>
            </a:r>
          </a:p>
          <a:p>
            <a:r>
              <a:rPr lang="da-DK" sz="2000" b="0" dirty="0">
                <a:solidFill>
                  <a:srgbClr val="D4D4D4"/>
                </a:solidFill>
                <a:effectLst/>
                <a:latin typeface=" Cascadia Code PL"/>
              </a:rPr>
              <a:t>    }</a:t>
            </a:r>
          </a:p>
          <a:p>
            <a:r>
              <a:rPr lang="da-DK" sz="2000" b="0" dirty="0">
                <a:solidFill>
                  <a:srgbClr val="D4D4D4"/>
                </a:solidFill>
                <a:effectLst/>
                <a:latin typeface=" Cascadia Code PL"/>
              </a:rPr>
              <a:t>}</a:t>
            </a:r>
            <a:endParaRPr lang="LID4096" sz="2000" dirty="0"/>
          </a:p>
        </p:txBody>
      </p:sp>
      <p:pic>
        <p:nvPicPr>
          <p:cNvPr id="4" name="Picture 2" descr="peanuts-aargh-baseball">
            <a:extLst>
              <a:ext uri="{FF2B5EF4-FFF2-40B4-BE49-F238E27FC236}">
                <a16:creationId xmlns:a16="http://schemas.microsoft.com/office/drawing/2014/main" id="{A13F5F3A-2751-40E3-8A52-DA3F66DB66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5162" y="502953"/>
            <a:ext cx="4681676" cy="5852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2604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F104E-6EFC-496F-BDE9-C6FBE1852B76}"/>
              </a:ext>
            </a:extLst>
          </p:cNvPr>
          <p:cNvSpPr>
            <a:spLocks noGrp="1"/>
          </p:cNvSpPr>
          <p:nvPr>
            <p:ph type="title"/>
          </p:nvPr>
        </p:nvSpPr>
        <p:spPr/>
        <p:txBody>
          <a:bodyPr/>
          <a:lstStyle/>
          <a:p>
            <a:r>
              <a:rPr lang="da-DK" dirty="0">
                <a:solidFill>
                  <a:schemeClr val="bg1"/>
                </a:solidFill>
              </a:rPr>
              <a:t>Constructor Injection (preferred)</a:t>
            </a:r>
            <a:endParaRPr lang="LID4096" dirty="0">
              <a:solidFill>
                <a:schemeClr val="bg1"/>
              </a:solidFill>
            </a:endParaRPr>
          </a:p>
        </p:txBody>
      </p:sp>
      <p:sp>
        <p:nvSpPr>
          <p:cNvPr id="3" name="Text Placeholder 2">
            <a:extLst>
              <a:ext uri="{FF2B5EF4-FFF2-40B4-BE49-F238E27FC236}">
                <a16:creationId xmlns:a16="http://schemas.microsoft.com/office/drawing/2014/main" id="{B808C13C-CCE3-480B-AD0C-A37D67CD176C}"/>
              </a:ext>
            </a:extLst>
          </p:cNvPr>
          <p:cNvSpPr>
            <a:spLocks noGrp="1"/>
          </p:cNvSpPr>
          <p:nvPr>
            <p:ph type="body" sz="quarter" idx="10"/>
          </p:nvPr>
        </p:nvSpPr>
        <p:spPr>
          <a:xfrm>
            <a:off x="588263" y="1436688"/>
            <a:ext cx="11018520" cy="5121402"/>
          </a:xfrm>
        </p:spPr>
        <p:txBody>
          <a:bodyPr/>
          <a:lstStyle/>
          <a:p>
            <a:r>
              <a:rPr lang="da-DK" sz="1600" b="0" dirty="0">
                <a:solidFill>
                  <a:srgbClr val="569CD6"/>
                </a:solidFill>
                <a:effectLst/>
                <a:latin typeface=" Cascadia Code PL"/>
              </a:rPr>
              <a:t>public</a:t>
            </a:r>
            <a:r>
              <a:rPr lang="da-DK" sz="1600" b="0" dirty="0">
                <a:solidFill>
                  <a:srgbClr val="D4D4D4"/>
                </a:solidFill>
                <a:effectLst/>
                <a:latin typeface=" Cascadia Code PL"/>
              </a:rPr>
              <a:t> </a:t>
            </a:r>
            <a:r>
              <a:rPr lang="da-DK" sz="1600" b="0" dirty="0">
                <a:solidFill>
                  <a:srgbClr val="569CD6"/>
                </a:solidFill>
                <a:effectLst/>
                <a:latin typeface=" Cascadia Code PL"/>
              </a:rPr>
              <a:t>class</a:t>
            </a:r>
            <a:r>
              <a:rPr lang="da-DK" sz="1600" b="0" dirty="0">
                <a:solidFill>
                  <a:srgbClr val="D4D4D4"/>
                </a:solidFill>
                <a:effectLst/>
                <a:latin typeface=" Cascadia Code PL"/>
              </a:rPr>
              <a:t> </a:t>
            </a:r>
            <a:r>
              <a:rPr lang="da-DK" sz="1600" b="0" dirty="0">
                <a:solidFill>
                  <a:srgbClr val="4EC9B0"/>
                </a:solidFill>
                <a:effectLst/>
                <a:latin typeface=" Cascadia Code PL"/>
              </a:rPr>
              <a:t>Baz</a:t>
            </a:r>
            <a:endParaRPr lang="da-DK" sz="1600" b="0" dirty="0">
              <a:solidFill>
                <a:srgbClr val="D4D4D4"/>
              </a:solidFill>
              <a:effectLst/>
              <a:latin typeface=" Cascadia Code PL"/>
            </a:endParaRPr>
          </a:p>
          <a:p>
            <a:r>
              <a:rPr lang="da-DK" sz="1600" b="0" dirty="0">
                <a:solidFill>
                  <a:srgbClr val="D4D4D4"/>
                </a:solidFill>
                <a:effectLst/>
                <a:latin typeface=" Cascadia Code PL"/>
              </a:rPr>
              <a:t>{</a:t>
            </a:r>
          </a:p>
          <a:p>
            <a:r>
              <a:rPr lang="da-DK" sz="1600" b="0" dirty="0">
                <a:solidFill>
                  <a:srgbClr val="569CD6"/>
                </a:solidFill>
                <a:effectLst/>
                <a:latin typeface=" Cascadia Code PL"/>
              </a:rPr>
              <a:t>    private</a:t>
            </a:r>
            <a:r>
              <a:rPr lang="da-DK" sz="1600" b="0" dirty="0">
                <a:solidFill>
                  <a:srgbClr val="D4D4D4"/>
                </a:solidFill>
                <a:effectLst/>
                <a:latin typeface=" Cascadia Code PL"/>
              </a:rPr>
              <a:t> </a:t>
            </a:r>
            <a:r>
              <a:rPr lang="da-DK" sz="1600" b="0" dirty="0">
                <a:solidFill>
                  <a:srgbClr val="569CD6"/>
                </a:solidFill>
                <a:effectLst/>
                <a:latin typeface=" Cascadia Code PL"/>
              </a:rPr>
              <a:t>readonly</a:t>
            </a:r>
            <a:r>
              <a:rPr lang="da-DK" sz="1600" b="0" dirty="0">
                <a:solidFill>
                  <a:srgbClr val="D4D4D4"/>
                </a:solidFill>
                <a:effectLst/>
                <a:latin typeface=" Cascadia Code PL"/>
              </a:rPr>
              <a:t> </a:t>
            </a:r>
            <a:r>
              <a:rPr lang="da-DK" sz="1600" b="0" dirty="0">
                <a:solidFill>
                  <a:srgbClr val="B8D7A3"/>
                </a:solidFill>
                <a:effectLst/>
                <a:latin typeface=" Cascadia Code PL"/>
              </a:rPr>
              <a:t>IFooMapper</a:t>
            </a:r>
            <a:r>
              <a:rPr lang="da-DK" sz="1600" b="0" dirty="0">
                <a:solidFill>
                  <a:srgbClr val="D4D4D4"/>
                </a:solidFill>
                <a:effectLst/>
                <a:latin typeface=" Cascadia Code PL"/>
              </a:rPr>
              <a:t> _mapper;</a:t>
            </a:r>
          </a:p>
          <a:p>
            <a:r>
              <a:rPr lang="da-DK" sz="1600" b="0" dirty="0">
                <a:solidFill>
                  <a:srgbClr val="569CD6"/>
                </a:solidFill>
                <a:effectLst/>
                <a:latin typeface=" Cascadia Code PL"/>
              </a:rPr>
              <a:t>    private</a:t>
            </a:r>
            <a:r>
              <a:rPr lang="da-DK" sz="1600" b="0" dirty="0">
                <a:solidFill>
                  <a:srgbClr val="D4D4D4"/>
                </a:solidFill>
                <a:effectLst/>
                <a:latin typeface=" Cascadia Code PL"/>
              </a:rPr>
              <a:t> </a:t>
            </a:r>
            <a:r>
              <a:rPr lang="da-DK" sz="1600" b="0" dirty="0">
                <a:solidFill>
                  <a:srgbClr val="569CD6"/>
                </a:solidFill>
                <a:effectLst/>
                <a:latin typeface=" Cascadia Code PL"/>
              </a:rPr>
              <a:t>readonly</a:t>
            </a:r>
            <a:r>
              <a:rPr lang="da-DK" sz="1600" b="0" dirty="0">
                <a:solidFill>
                  <a:srgbClr val="D4D4D4"/>
                </a:solidFill>
                <a:effectLst/>
                <a:latin typeface=" Cascadia Code PL"/>
              </a:rPr>
              <a:t> </a:t>
            </a:r>
            <a:r>
              <a:rPr lang="da-DK" sz="1600" b="0" dirty="0">
                <a:solidFill>
                  <a:srgbClr val="B8D7A3"/>
                </a:solidFill>
                <a:effectLst/>
                <a:latin typeface=" Cascadia Code PL"/>
              </a:rPr>
              <a:t>IFooService</a:t>
            </a:r>
            <a:r>
              <a:rPr lang="da-DK" sz="1600" b="0" dirty="0">
                <a:solidFill>
                  <a:srgbClr val="D4D4D4"/>
                </a:solidFill>
                <a:effectLst/>
                <a:latin typeface=" Cascadia Code PL"/>
              </a:rPr>
              <a:t> _service;</a:t>
            </a:r>
          </a:p>
          <a:p>
            <a:br>
              <a:rPr lang="da-DK" sz="1600" b="0" dirty="0">
                <a:solidFill>
                  <a:srgbClr val="D4D4D4"/>
                </a:solidFill>
                <a:effectLst/>
                <a:latin typeface=" Cascadia Code PL"/>
              </a:rPr>
            </a:br>
            <a:r>
              <a:rPr lang="da-DK" sz="1600" b="0" dirty="0">
                <a:solidFill>
                  <a:srgbClr val="D4D4D4"/>
                </a:solidFill>
                <a:effectLst/>
                <a:latin typeface=" Cascadia Code PL"/>
              </a:rPr>
              <a:t>    </a:t>
            </a:r>
            <a:r>
              <a:rPr lang="da-DK" sz="1600" b="0" dirty="0">
                <a:solidFill>
                  <a:srgbClr val="569CD6"/>
                </a:solidFill>
                <a:effectLst/>
                <a:latin typeface=" Cascadia Code PL"/>
              </a:rPr>
              <a:t>public</a:t>
            </a:r>
            <a:r>
              <a:rPr lang="da-DK" sz="1600" b="0" dirty="0">
                <a:solidFill>
                  <a:srgbClr val="D4D4D4"/>
                </a:solidFill>
                <a:effectLst/>
                <a:latin typeface=" Cascadia Code PL"/>
              </a:rPr>
              <a:t> </a:t>
            </a:r>
            <a:r>
              <a:rPr lang="da-DK" sz="1600" b="0" dirty="0">
                <a:solidFill>
                  <a:srgbClr val="4EC9B0"/>
                </a:solidFill>
                <a:effectLst/>
                <a:latin typeface=" Cascadia Code PL"/>
              </a:rPr>
              <a:t>Baz</a:t>
            </a:r>
            <a:r>
              <a:rPr lang="da-DK" sz="1600" b="0" dirty="0">
                <a:solidFill>
                  <a:srgbClr val="D4D4D4"/>
                </a:solidFill>
                <a:effectLst/>
                <a:latin typeface=" Cascadia Code PL"/>
              </a:rPr>
              <a:t>(</a:t>
            </a:r>
            <a:r>
              <a:rPr lang="da-DK" sz="1600" b="0" dirty="0">
                <a:solidFill>
                  <a:srgbClr val="B8D7A3"/>
                </a:solidFill>
                <a:effectLst/>
                <a:latin typeface=" Cascadia Code PL"/>
              </a:rPr>
              <a:t>IFooMapper</a:t>
            </a:r>
            <a:r>
              <a:rPr lang="da-DK" sz="1600" b="0" dirty="0">
                <a:solidFill>
                  <a:srgbClr val="D4D4D4"/>
                </a:solidFill>
                <a:effectLst/>
                <a:latin typeface=" Cascadia Code PL"/>
              </a:rPr>
              <a:t> </a:t>
            </a:r>
            <a:r>
              <a:rPr lang="da-DK" sz="1600" dirty="0">
                <a:solidFill>
                  <a:srgbClr val="9CDCFE"/>
                </a:solidFill>
                <a:latin typeface=" Cascadia Code PL"/>
              </a:rPr>
              <a:t>mapper</a:t>
            </a:r>
            <a:r>
              <a:rPr lang="da-DK" sz="1600" b="0" dirty="0">
                <a:solidFill>
                  <a:srgbClr val="D4D4D4"/>
                </a:solidFill>
                <a:effectLst/>
                <a:latin typeface=" Cascadia Code PL"/>
              </a:rPr>
              <a:t>, </a:t>
            </a:r>
            <a:r>
              <a:rPr lang="da-DK" sz="1600" b="0" dirty="0">
                <a:solidFill>
                  <a:srgbClr val="B8D7A3"/>
                </a:solidFill>
                <a:effectLst/>
                <a:latin typeface=" Cascadia Code PL"/>
              </a:rPr>
              <a:t> IFooService</a:t>
            </a:r>
            <a:r>
              <a:rPr lang="da-DK" sz="1600" b="0" dirty="0">
                <a:solidFill>
                  <a:srgbClr val="D4D4D4"/>
                </a:solidFill>
                <a:effectLst/>
                <a:latin typeface=" Cascadia Code PL"/>
              </a:rPr>
              <a:t> </a:t>
            </a:r>
            <a:r>
              <a:rPr lang="da-DK" sz="1600" b="0" dirty="0">
                <a:solidFill>
                  <a:srgbClr val="9CDCFE"/>
                </a:solidFill>
                <a:effectLst/>
                <a:latin typeface=" Cascadia Code PL"/>
              </a:rPr>
              <a:t>service</a:t>
            </a:r>
            <a:r>
              <a:rPr lang="da-DK" sz="1600" b="0" dirty="0">
                <a:solidFill>
                  <a:srgbClr val="D4D4D4"/>
                </a:solidFill>
                <a:effectLst/>
                <a:latin typeface=" Cascadia Code PL"/>
              </a:rPr>
              <a:t>)</a:t>
            </a:r>
          </a:p>
          <a:p>
            <a:r>
              <a:rPr lang="da-DK" sz="1600" b="0" dirty="0">
                <a:solidFill>
                  <a:srgbClr val="D4D4D4"/>
                </a:solidFill>
                <a:effectLst/>
                <a:latin typeface=" Cascadia Code PL"/>
              </a:rPr>
              <a:t>    {</a:t>
            </a:r>
          </a:p>
          <a:p>
            <a:r>
              <a:rPr lang="da-DK" sz="1600" b="0" dirty="0">
                <a:solidFill>
                  <a:srgbClr val="D4D4D4"/>
                </a:solidFill>
                <a:effectLst/>
                <a:latin typeface=" Cascadia Code PL"/>
              </a:rPr>
              <a:t>        _mapper = </a:t>
            </a:r>
            <a:r>
              <a:rPr lang="da-DK" sz="1600" b="0" dirty="0">
                <a:solidFill>
                  <a:srgbClr val="9CDCFE"/>
                </a:solidFill>
                <a:effectLst/>
                <a:latin typeface=" Cascadia Code PL"/>
              </a:rPr>
              <a:t>mapper</a:t>
            </a:r>
            <a:r>
              <a:rPr lang="da-DK" sz="1600" b="0" dirty="0">
                <a:solidFill>
                  <a:srgbClr val="D4D4D4"/>
                </a:solidFill>
                <a:effectLst/>
                <a:latin typeface=" Cascadia Code PL"/>
              </a:rPr>
              <a:t>;</a:t>
            </a:r>
          </a:p>
          <a:p>
            <a:r>
              <a:rPr lang="da-DK" sz="1600" b="0" dirty="0">
                <a:solidFill>
                  <a:srgbClr val="D4D4D4"/>
                </a:solidFill>
                <a:effectLst/>
                <a:latin typeface=" Cascadia Code PL"/>
              </a:rPr>
              <a:t>        _service = </a:t>
            </a:r>
            <a:r>
              <a:rPr lang="da-DK" sz="1600" b="0" dirty="0">
                <a:solidFill>
                  <a:srgbClr val="9CDCFE"/>
                </a:solidFill>
                <a:effectLst/>
                <a:latin typeface=" Cascadia Code PL"/>
              </a:rPr>
              <a:t>service</a:t>
            </a:r>
            <a:r>
              <a:rPr lang="da-DK" sz="1600" b="0" dirty="0">
                <a:solidFill>
                  <a:srgbClr val="D4D4D4"/>
                </a:solidFill>
                <a:effectLst/>
                <a:latin typeface=" Cascadia Code PL"/>
              </a:rPr>
              <a:t>;</a:t>
            </a:r>
          </a:p>
          <a:p>
            <a:r>
              <a:rPr lang="da-DK" sz="1600" b="0" dirty="0">
                <a:solidFill>
                  <a:srgbClr val="D4D4D4"/>
                </a:solidFill>
                <a:effectLst/>
                <a:latin typeface=" Cascadia Code PL"/>
              </a:rPr>
              <a:t>    }</a:t>
            </a:r>
          </a:p>
          <a:p>
            <a:br>
              <a:rPr lang="da-DK" sz="1600" b="0" dirty="0">
                <a:solidFill>
                  <a:srgbClr val="D4D4D4"/>
                </a:solidFill>
                <a:effectLst/>
                <a:latin typeface=" Cascadia Code PL"/>
              </a:rPr>
            </a:br>
            <a:r>
              <a:rPr lang="da-DK" sz="1600" b="0" dirty="0">
                <a:solidFill>
                  <a:srgbClr val="D4D4D4"/>
                </a:solidFill>
                <a:effectLst/>
                <a:latin typeface=" Cascadia Code PL"/>
              </a:rPr>
              <a:t>    </a:t>
            </a:r>
            <a:r>
              <a:rPr lang="da-DK" sz="1600" b="0" dirty="0">
                <a:solidFill>
                  <a:srgbClr val="569CD6"/>
                </a:solidFill>
                <a:effectLst/>
                <a:latin typeface=" Cascadia Code PL"/>
              </a:rPr>
              <a:t>public</a:t>
            </a:r>
            <a:r>
              <a:rPr lang="da-DK" sz="1600" b="0" dirty="0">
                <a:solidFill>
                  <a:srgbClr val="D4D4D4"/>
                </a:solidFill>
                <a:effectLst/>
                <a:latin typeface=" Cascadia Code PL"/>
              </a:rPr>
              <a:t> </a:t>
            </a:r>
            <a:r>
              <a:rPr lang="da-DK" sz="1600" b="0" dirty="0">
                <a:solidFill>
                  <a:srgbClr val="569CD6"/>
                </a:solidFill>
                <a:effectLst/>
                <a:latin typeface=" Cascadia Code PL"/>
              </a:rPr>
              <a:t>bool</a:t>
            </a:r>
            <a:r>
              <a:rPr lang="da-DK" sz="1600" b="0" dirty="0">
                <a:solidFill>
                  <a:srgbClr val="D4D4D4"/>
                </a:solidFill>
                <a:effectLst/>
                <a:latin typeface=" Cascadia Code PL"/>
              </a:rPr>
              <a:t> </a:t>
            </a:r>
            <a:r>
              <a:rPr lang="da-DK" sz="1600" b="0" dirty="0">
                <a:solidFill>
                  <a:srgbClr val="DCDCAA"/>
                </a:solidFill>
                <a:effectLst/>
                <a:latin typeface=" Cascadia Code PL"/>
              </a:rPr>
              <a:t>Grault</a:t>
            </a:r>
            <a:r>
              <a:rPr lang="da-DK" sz="1600" b="0" dirty="0">
                <a:solidFill>
                  <a:srgbClr val="D4D4D4"/>
                </a:solidFill>
                <a:effectLst/>
                <a:latin typeface=" Cascadia Code PL"/>
              </a:rPr>
              <a:t>(</a:t>
            </a:r>
            <a:r>
              <a:rPr lang="da-DK" sz="1600" b="0" dirty="0">
                <a:solidFill>
                  <a:srgbClr val="4EC9B0"/>
                </a:solidFill>
                <a:effectLst/>
                <a:latin typeface=" Cascadia Code PL"/>
              </a:rPr>
              <a:t>Qux</a:t>
            </a:r>
            <a:r>
              <a:rPr lang="da-DK" sz="1600" b="0" dirty="0">
                <a:solidFill>
                  <a:srgbClr val="D4D4D4"/>
                </a:solidFill>
                <a:effectLst/>
                <a:latin typeface=" Cascadia Code PL"/>
              </a:rPr>
              <a:t> </a:t>
            </a:r>
            <a:r>
              <a:rPr lang="da-DK" sz="1600" b="0" dirty="0">
                <a:solidFill>
                  <a:srgbClr val="9CDCFE"/>
                </a:solidFill>
                <a:effectLst/>
                <a:latin typeface=" Cascadia Code PL"/>
              </a:rPr>
              <a:t>qux</a:t>
            </a:r>
            <a:r>
              <a:rPr lang="da-DK" sz="1600" b="0" dirty="0">
                <a:solidFill>
                  <a:srgbClr val="D4D4D4"/>
                </a:solidFill>
                <a:effectLst/>
                <a:latin typeface=" Cascadia Code PL"/>
              </a:rPr>
              <a:t>)</a:t>
            </a:r>
          </a:p>
          <a:p>
            <a:r>
              <a:rPr lang="da-DK" sz="1600" b="0" dirty="0">
                <a:solidFill>
                  <a:srgbClr val="D4D4D4"/>
                </a:solidFill>
                <a:effectLst/>
                <a:latin typeface=" Cascadia Code PL"/>
              </a:rPr>
              <a:t>    {</a:t>
            </a:r>
          </a:p>
          <a:p>
            <a:r>
              <a:rPr lang="da-DK" sz="1600" b="0" dirty="0">
                <a:solidFill>
                  <a:srgbClr val="D4D4D4"/>
                </a:solidFill>
                <a:effectLst/>
                <a:latin typeface=" Cascadia Code PL"/>
              </a:rPr>
              <a:t>        </a:t>
            </a:r>
            <a:r>
              <a:rPr lang="da-DK" sz="1600" b="0" dirty="0">
                <a:solidFill>
                  <a:srgbClr val="569CD6"/>
                </a:solidFill>
                <a:effectLst/>
                <a:latin typeface=" Cascadia Code PL"/>
              </a:rPr>
              <a:t>var</a:t>
            </a:r>
            <a:r>
              <a:rPr lang="da-DK" sz="1600" b="0" dirty="0">
                <a:solidFill>
                  <a:srgbClr val="D4D4D4"/>
                </a:solidFill>
                <a:effectLst/>
                <a:latin typeface=" Cascadia Code PL"/>
              </a:rPr>
              <a:t> </a:t>
            </a:r>
            <a:r>
              <a:rPr lang="da-DK" sz="1600" b="0" dirty="0">
                <a:solidFill>
                  <a:srgbClr val="9CDCFE"/>
                </a:solidFill>
                <a:effectLst/>
                <a:latin typeface=" Cascadia Code PL"/>
              </a:rPr>
              <a:t>foo</a:t>
            </a:r>
            <a:r>
              <a:rPr lang="da-DK" sz="1600" b="0" dirty="0">
                <a:solidFill>
                  <a:srgbClr val="D4D4D4"/>
                </a:solidFill>
                <a:effectLst/>
                <a:latin typeface=" Cascadia Code PL"/>
              </a:rPr>
              <a:t> = </a:t>
            </a:r>
            <a:r>
              <a:rPr lang="da-DK" sz="1600" b="0" dirty="0">
                <a:solidFill>
                  <a:srgbClr val="9CDCFE"/>
                </a:solidFill>
                <a:effectLst/>
                <a:latin typeface=" Cascadia Code PL"/>
              </a:rPr>
              <a:t>_mapper</a:t>
            </a:r>
            <a:r>
              <a:rPr lang="da-DK" sz="1600" b="0" dirty="0">
                <a:solidFill>
                  <a:srgbClr val="D4D4D4"/>
                </a:solidFill>
                <a:effectLst/>
                <a:latin typeface=" Cascadia Code PL"/>
              </a:rPr>
              <a:t>.</a:t>
            </a:r>
            <a:r>
              <a:rPr lang="da-DK" sz="1600" b="0" dirty="0">
                <a:solidFill>
                  <a:srgbClr val="DCDCAA"/>
                </a:solidFill>
                <a:effectLst/>
                <a:latin typeface=" Cascadia Code PL"/>
              </a:rPr>
              <a:t>Map</a:t>
            </a:r>
            <a:r>
              <a:rPr lang="da-DK" sz="1600" b="0" dirty="0">
                <a:solidFill>
                  <a:srgbClr val="D4D4D4"/>
                </a:solidFill>
                <a:effectLst/>
                <a:latin typeface=" Cascadia Code PL"/>
              </a:rPr>
              <a:t>(</a:t>
            </a:r>
            <a:r>
              <a:rPr lang="da-DK" sz="1600" b="0" dirty="0">
                <a:solidFill>
                  <a:srgbClr val="9CDCFE"/>
                </a:solidFill>
                <a:effectLst/>
                <a:latin typeface=" Cascadia Code PL"/>
              </a:rPr>
              <a:t>qux</a:t>
            </a:r>
            <a:r>
              <a:rPr lang="da-DK" sz="1600" b="0" dirty="0">
                <a:solidFill>
                  <a:srgbClr val="D4D4D4"/>
                </a:solidFill>
                <a:effectLst/>
                <a:latin typeface=" Cascadia Code PL"/>
              </a:rPr>
              <a:t>);</a:t>
            </a:r>
          </a:p>
          <a:p>
            <a:br>
              <a:rPr lang="da-DK" sz="1600" b="0" dirty="0">
                <a:solidFill>
                  <a:srgbClr val="D4D4D4"/>
                </a:solidFill>
                <a:effectLst/>
                <a:latin typeface=" Cascadia Code PL"/>
              </a:rPr>
            </a:br>
            <a:r>
              <a:rPr lang="da-DK" sz="1600" b="0" dirty="0">
                <a:solidFill>
                  <a:srgbClr val="D4D4D4"/>
                </a:solidFill>
                <a:effectLst/>
                <a:latin typeface=" Cascadia Code PL"/>
              </a:rPr>
              <a:t>        </a:t>
            </a:r>
            <a:r>
              <a:rPr lang="da-DK" sz="1600" b="0" dirty="0">
                <a:solidFill>
                  <a:srgbClr val="C586C0"/>
                </a:solidFill>
                <a:effectLst/>
                <a:latin typeface=" Cascadia Code PL"/>
              </a:rPr>
              <a:t>return</a:t>
            </a:r>
            <a:r>
              <a:rPr lang="da-DK" sz="1600" b="0" dirty="0">
                <a:solidFill>
                  <a:srgbClr val="D4D4D4"/>
                </a:solidFill>
                <a:effectLst/>
                <a:latin typeface=" Cascadia Code PL"/>
              </a:rPr>
              <a:t> </a:t>
            </a:r>
            <a:r>
              <a:rPr lang="da-DK" sz="1600" b="0" dirty="0">
                <a:solidFill>
                  <a:srgbClr val="9CDCFE"/>
                </a:solidFill>
                <a:effectLst/>
                <a:latin typeface=" Cascadia Code PL"/>
              </a:rPr>
              <a:t>_service</a:t>
            </a:r>
            <a:r>
              <a:rPr lang="da-DK" sz="1600" b="0" dirty="0">
                <a:solidFill>
                  <a:srgbClr val="D4D4D4"/>
                </a:solidFill>
                <a:effectLst/>
                <a:latin typeface=" Cascadia Code PL"/>
              </a:rPr>
              <a:t>.</a:t>
            </a:r>
            <a:r>
              <a:rPr lang="da-DK" sz="1600" b="0" dirty="0">
                <a:solidFill>
                  <a:srgbClr val="DCDCAA"/>
                </a:solidFill>
                <a:effectLst/>
                <a:latin typeface=" Cascadia Code PL"/>
              </a:rPr>
              <a:t>Bar</a:t>
            </a:r>
            <a:r>
              <a:rPr lang="da-DK" sz="1600" b="0" dirty="0">
                <a:solidFill>
                  <a:srgbClr val="D4D4D4"/>
                </a:solidFill>
                <a:effectLst/>
                <a:latin typeface=" Cascadia Code PL"/>
              </a:rPr>
              <a:t>(</a:t>
            </a:r>
            <a:r>
              <a:rPr lang="da-DK" sz="1600" b="0" dirty="0">
                <a:solidFill>
                  <a:srgbClr val="9CDCFE"/>
                </a:solidFill>
                <a:effectLst/>
                <a:latin typeface=" Cascadia Code PL"/>
              </a:rPr>
              <a:t>foo</a:t>
            </a:r>
            <a:r>
              <a:rPr lang="da-DK" sz="1600" b="0" dirty="0">
                <a:solidFill>
                  <a:srgbClr val="D4D4D4"/>
                </a:solidFill>
                <a:effectLst/>
                <a:latin typeface=" Cascadia Code PL"/>
              </a:rPr>
              <a:t>);</a:t>
            </a:r>
          </a:p>
          <a:p>
            <a:r>
              <a:rPr lang="da-DK" sz="1600" b="0" dirty="0">
                <a:solidFill>
                  <a:srgbClr val="D4D4D4"/>
                </a:solidFill>
                <a:effectLst/>
                <a:latin typeface=" Cascadia Code PL"/>
              </a:rPr>
              <a:t>    }</a:t>
            </a:r>
          </a:p>
          <a:p>
            <a:r>
              <a:rPr lang="da-DK" sz="1600" b="0" dirty="0">
                <a:solidFill>
                  <a:srgbClr val="D4D4D4"/>
                </a:solidFill>
                <a:effectLst/>
                <a:latin typeface=" Cascadia Code PL"/>
              </a:rPr>
              <a:t>}</a:t>
            </a:r>
            <a:endParaRPr lang="LID4096" sz="1600" dirty="0"/>
          </a:p>
        </p:txBody>
      </p:sp>
      <p:sp>
        <p:nvSpPr>
          <p:cNvPr id="5" name="Speech Bubble: Rectangle 4">
            <a:extLst>
              <a:ext uri="{FF2B5EF4-FFF2-40B4-BE49-F238E27FC236}">
                <a16:creationId xmlns:a16="http://schemas.microsoft.com/office/drawing/2014/main" id="{7F9FEA96-614C-4C21-98CA-48DAD52353E5}"/>
              </a:ext>
            </a:extLst>
          </p:cNvPr>
          <p:cNvSpPr/>
          <p:nvPr/>
        </p:nvSpPr>
        <p:spPr bwMode="auto">
          <a:xfrm>
            <a:off x="6096000" y="1729444"/>
            <a:ext cx="2925620" cy="914390"/>
          </a:xfrm>
          <a:prstGeom prst="wedgeRectCallout">
            <a:avLst>
              <a:gd name="adj1" fmla="val -67708"/>
              <a:gd name="adj2" fmla="val 9642"/>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da-DK" sz="2400" dirty="0">
                <a:gradFill>
                  <a:gsLst>
                    <a:gs pos="0">
                      <a:srgbClr val="FFFFFF"/>
                    </a:gs>
                    <a:gs pos="100000">
                      <a:srgbClr val="FFFFFF"/>
                    </a:gs>
                  </a:gsLst>
                  <a:lin ang="5400000" scaled="0"/>
                </a:gradFill>
                <a:ea typeface="Segoe UI" pitchFamily="34" charset="0"/>
                <a:cs typeface="Segoe UI" pitchFamily="34" charset="0"/>
              </a:rPr>
              <a:t>Private readonly fields</a:t>
            </a:r>
          </a:p>
        </p:txBody>
      </p:sp>
      <p:sp>
        <p:nvSpPr>
          <p:cNvPr id="7" name="Speech Bubble: Rectangle 6">
            <a:extLst>
              <a:ext uri="{FF2B5EF4-FFF2-40B4-BE49-F238E27FC236}">
                <a16:creationId xmlns:a16="http://schemas.microsoft.com/office/drawing/2014/main" id="{307C477A-45BD-4DAF-8747-08502C710CF6}"/>
              </a:ext>
            </a:extLst>
          </p:cNvPr>
          <p:cNvSpPr/>
          <p:nvPr/>
        </p:nvSpPr>
        <p:spPr bwMode="auto">
          <a:xfrm>
            <a:off x="7005147" y="3429000"/>
            <a:ext cx="2925620" cy="914390"/>
          </a:xfrm>
          <a:prstGeom prst="wedgeRectCallout">
            <a:avLst>
              <a:gd name="adj1" fmla="val -68601"/>
              <a:gd name="adj2" fmla="val -76073"/>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da-DK" sz="2400" dirty="0" err="1">
                <a:gradFill>
                  <a:gsLst>
                    <a:gs pos="0">
                      <a:srgbClr val="FFFFFF"/>
                    </a:gs>
                    <a:gs pos="100000">
                      <a:srgbClr val="FFFFFF"/>
                    </a:gs>
                  </a:gsLst>
                  <a:lin ang="5400000" scaled="0"/>
                </a:gradFill>
                <a:ea typeface="Segoe UI" pitchFamily="34" charset="0"/>
                <a:cs typeface="Segoe UI" pitchFamily="34" charset="0"/>
              </a:rPr>
              <a:t>Initialize</a:t>
            </a:r>
            <a:r>
              <a:rPr lang="da-DK" sz="2400" dirty="0">
                <a:gradFill>
                  <a:gsLst>
                    <a:gs pos="0">
                      <a:srgbClr val="FFFFFF"/>
                    </a:gs>
                    <a:gs pos="100000">
                      <a:srgbClr val="FFFFFF"/>
                    </a:gs>
                  </a:gsLst>
                  <a:lin ang="5400000" scaled="0"/>
                </a:gradFill>
                <a:ea typeface="Segoe UI" pitchFamily="34" charset="0"/>
                <a:cs typeface="Segoe UI" pitchFamily="34" charset="0"/>
              </a:rPr>
              <a:t> from </a:t>
            </a:r>
            <a:r>
              <a:rPr lang="da-DK" sz="2400" dirty="0" err="1">
                <a:gradFill>
                  <a:gsLst>
                    <a:gs pos="0">
                      <a:srgbClr val="FFFFFF"/>
                    </a:gs>
                    <a:gs pos="100000">
                      <a:srgbClr val="FFFFFF"/>
                    </a:gs>
                  </a:gsLst>
                  <a:lin ang="5400000" scaled="0"/>
                </a:gradFill>
                <a:ea typeface="Segoe UI" pitchFamily="34" charset="0"/>
                <a:cs typeface="Segoe UI" pitchFamily="34" charset="0"/>
              </a:rPr>
              <a:t>constructor</a:t>
            </a:r>
            <a:endParaRPr lang="da-DK"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1529062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1E71-0EA4-49E3-8609-589354DE2C34}"/>
              </a:ext>
            </a:extLst>
          </p:cNvPr>
          <p:cNvSpPr>
            <a:spLocks noGrp="1"/>
          </p:cNvSpPr>
          <p:nvPr>
            <p:ph type="title"/>
          </p:nvPr>
        </p:nvSpPr>
        <p:spPr/>
        <p:txBody>
          <a:bodyPr/>
          <a:lstStyle/>
          <a:p>
            <a:r>
              <a:rPr lang="da-DK" dirty="0">
                <a:solidFill>
                  <a:schemeClr val="bg1"/>
                </a:solidFill>
              </a:rPr>
              <a:t>Property Injection</a:t>
            </a:r>
            <a:endParaRPr lang="LID4096" dirty="0">
              <a:solidFill>
                <a:schemeClr val="bg1"/>
              </a:solidFill>
            </a:endParaRPr>
          </a:p>
        </p:txBody>
      </p:sp>
      <p:sp>
        <p:nvSpPr>
          <p:cNvPr id="3" name="Text Placeholder 2">
            <a:extLst>
              <a:ext uri="{FF2B5EF4-FFF2-40B4-BE49-F238E27FC236}">
                <a16:creationId xmlns:a16="http://schemas.microsoft.com/office/drawing/2014/main" id="{3CDB973B-6F88-4A3B-A94F-027344BD8766}"/>
              </a:ext>
            </a:extLst>
          </p:cNvPr>
          <p:cNvSpPr>
            <a:spLocks noGrp="1"/>
          </p:cNvSpPr>
          <p:nvPr>
            <p:ph type="body" sz="quarter" idx="10"/>
          </p:nvPr>
        </p:nvSpPr>
        <p:spPr>
          <a:xfrm>
            <a:off x="588263" y="1436688"/>
            <a:ext cx="11018520" cy="4308872"/>
          </a:xfrm>
        </p:spPr>
        <p:txBody>
          <a:bodyPr/>
          <a:lstStyle/>
          <a:p>
            <a:r>
              <a:rPr lang="en-US" sz="2000" b="0" dirty="0">
                <a:solidFill>
                  <a:srgbClr val="569CD6"/>
                </a:solidFill>
                <a:effectLst/>
                <a:latin typeface=" Cascadia Code PL"/>
              </a:rPr>
              <a:t>public</a:t>
            </a:r>
            <a:r>
              <a:rPr lang="en-US" sz="2000" b="0" dirty="0">
                <a:solidFill>
                  <a:srgbClr val="D4D4D4"/>
                </a:solidFill>
                <a:effectLst/>
                <a:latin typeface=" Cascadia Code PL"/>
              </a:rPr>
              <a:t> </a:t>
            </a:r>
            <a:r>
              <a:rPr lang="en-US" sz="2000" b="0" dirty="0">
                <a:solidFill>
                  <a:srgbClr val="569CD6"/>
                </a:solidFill>
                <a:effectLst/>
                <a:latin typeface=" Cascadia Code PL"/>
              </a:rPr>
              <a:t>class</a:t>
            </a:r>
            <a:r>
              <a:rPr lang="en-US" sz="2000" b="0" dirty="0">
                <a:solidFill>
                  <a:srgbClr val="D4D4D4"/>
                </a:solidFill>
                <a:effectLst/>
                <a:latin typeface=" Cascadia Code PL"/>
              </a:rPr>
              <a:t> </a:t>
            </a:r>
            <a:r>
              <a:rPr lang="en-US" sz="2000" b="0" dirty="0">
                <a:solidFill>
                  <a:srgbClr val="4EC9B0"/>
                </a:solidFill>
                <a:effectLst/>
                <a:latin typeface=" Cascadia Code PL"/>
              </a:rPr>
              <a:t>Baz</a:t>
            </a:r>
            <a:endParaRPr lang="en-US" sz="2000" b="0" dirty="0">
              <a:solidFill>
                <a:srgbClr val="D4D4D4"/>
              </a:solidFill>
              <a:effectLst/>
              <a:latin typeface=" Cascadia Code PL"/>
            </a:endParaRPr>
          </a:p>
          <a:p>
            <a:r>
              <a:rPr lang="en-US" sz="2000" b="0" dirty="0">
                <a:solidFill>
                  <a:srgbClr val="D4D4D4"/>
                </a:solidFill>
                <a:effectLst/>
                <a:latin typeface=" Cascadia Code PL"/>
              </a:rPr>
              <a:t>{</a:t>
            </a:r>
          </a:p>
          <a:p>
            <a:r>
              <a:rPr lang="en-US" sz="2000" b="0" dirty="0">
                <a:solidFill>
                  <a:srgbClr val="D4D4D4"/>
                </a:solidFill>
                <a:effectLst/>
                <a:latin typeface=" Cascadia Code PL"/>
              </a:rPr>
              <a:t>    </a:t>
            </a:r>
            <a:r>
              <a:rPr lang="en-US" sz="2000" b="0" dirty="0">
                <a:solidFill>
                  <a:srgbClr val="569CD6"/>
                </a:solidFill>
                <a:effectLst/>
                <a:latin typeface=" Cascadia Code PL"/>
              </a:rPr>
              <a:t>public</a:t>
            </a:r>
            <a:r>
              <a:rPr lang="en-US" sz="2000" b="0" dirty="0">
                <a:solidFill>
                  <a:srgbClr val="D4D4D4"/>
                </a:solidFill>
                <a:effectLst/>
                <a:latin typeface=" Cascadia Code PL"/>
              </a:rPr>
              <a:t> </a:t>
            </a:r>
            <a:r>
              <a:rPr lang="en-US" sz="2000" b="0" dirty="0" err="1">
                <a:solidFill>
                  <a:srgbClr val="B8D7A3"/>
                </a:solidFill>
                <a:effectLst/>
                <a:latin typeface=" Cascadia Code PL"/>
              </a:rPr>
              <a:t>IFooService</a:t>
            </a:r>
            <a:r>
              <a:rPr lang="en-US" sz="2000" b="0" dirty="0">
                <a:solidFill>
                  <a:srgbClr val="D4D4D4"/>
                </a:solidFill>
                <a:effectLst/>
                <a:latin typeface=" Cascadia Code PL"/>
              </a:rPr>
              <a:t> Service { </a:t>
            </a:r>
            <a:r>
              <a:rPr lang="en-US" sz="2000" b="0" dirty="0">
                <a:solidFill>
                  <a:srgbClr val="569CD6"/>
                </a:solidFill>
                <a:effectLst/>
                <a:latin typeface=" Cascadia Code PL"/>
              </a:rPr>
              <a:t>private</a:t>
            </a:r>
            <a:r>
              <a:rPr lang="en-US" sz="2000" b="0" dirty="0">
                <a:solidFill>
                  <a:srgbClr val="D4D4D4"/>
                </a:solidFill>
                <a:effectLst/>
                <a:latin typeface=" Cascadia Code PL"/>
              </a:rPr>
              <a:t> </a:t>
            </a:r>
            <a:r>
              <a:rPr lang="en-US" sz="2000" b="0" dirty="0">
                <a:solidFill>
                  <a:srgbClr val="569CD6"/>
                </a:solidFill>
                <a:effectLst/>
                <a:latin typeface=" Cascadia Code PL"/>
              </a:rPr>
              <a:t>get</a:t>
            </a:r>
            <a:r>
              <a:rPr lang="en-US" sz="2000" b="0" dirty="0">
                <a:solidFill>
                  <a:srgbClr val="D4D4D4"/>
                </a:solidFill>
                <a:effectLst/>
                <a:latin typeface=" Cascadia Code PL"/>
              </a:rPr>
              <a:t>; </a:t>
            </a:r>
            <a:r>
              <a:rPr lang="en-US" sz="2000" b="0" dirty="0">
                <a:solidFill>
                  <a:srgbClr val="569CD6"/>
                </a:solidFill>
                <a:effectLst/>
                <a:latin typeface=" Cascadia Code PL"/>
              </a:rPr>
              <a:t>set</a:t>
            </a:r>
            <a:r>
              <a:rPr lang="en-US" sz="2000" b="0" dirty="0">
                <a:solidFill>
                  <a:srgbClr val="D4D4D4"/>
                </a:solidFill>
                <a:effectLst/>
                <a:latin typeface=" Cascadia Code PL"/>
              </a:rPr>
              <a:t>; }</a:t>
            </a:r>
          </a:p>
          <a:p>
            <a:br>
              <a:rPr lang="en-US" sz="2000" b="0" dirty="0">
                <a:solidFill>
                  <a:srgbClr val="D4D4D4"/>
                </a:solidFill>
                <a:effectLst/>
                <a:latin typeface=" Cascadia Code PL"/>
              </a:rPr>
            </a:br>
            <a:r>
              <a:rPr lang="en-US" sz="2000" b="0" dirty="0">
                <a:solidFill>
                  <a:srgbClr val="D4D4D4"/>
                </a:solidFill>
                <a:effectLst/>
                <a:latin typeface=" Cascadia Code PL"/>
              </a:rPr>
              <a:t>    </a:t>
            </a:r>
            <a:r>
              <a:rPr lang="en-US" sz="2000" b="0" dirty="0">
                <a:solidFill>
                  <a:srgbClr val="569CD6"/>
                </a:solidFill>
                <a:effectLst/>
                <a:latin typeface=" Cascadia Code PL"/>
              </a:rPr>
              <a:t>public</a:t>
            </a:r>
            <a:r>
              <a:rPr lang="en-US" sz="2000" b="0" dirty="0">
                <a:solidFill>
                  <a:srgbClr val="D4D4D4"/>
                </a:solidFill>
                <a:effectLst/>
                <a:latin typeface=" Cascadia Code PL"/>
              </a:rPr>
              <a:t> </a:t>
            </a:r>
            <a:r>
              <a:rPr lang="en-US" sz="2000" b="0" dirty="0">
                <a:solidFill>
                  <a:srgbClr val="569CD6"/>
                </a:solidFill>
                <a:effectLst/>
                <a:latin typeface=" Cascadia Code PL"/>
              </a:rPr>
              <a:t>bool</a:t>
            </a:r>
            <a:r>
              <a:rPr lang="en-US" sz="2000" b="0" dirty="0">
                <a:solidFill>
                  <a:srgbClr val="D4D4D4"/>
                </a:solidFill>
                <a:effectLst/>
                <a:latin typeface=" Cascadia Code PL"/>
              </a:rPr>
              <a:t> </a:t>
            </a:r>
            <a:r>
              <a:rPr lang="en-US" sz="2000" b="0" dirty="0" err="1">
                <a:solidFill>
                  <a:srgbClr val="DCDCAA"/>
                </a:solidFill>
                <a:effectLst/>
                <a:latin typeface=" Cascadia Code PL"/>
              </a:rPr>
              <a:t>Grault</a:t>
            </a:r>
            <a:r>
              <a:rPr lang="en-US" sz="2000" b="0" dirty="0">
                <a:solidFill>
                  <a:srgbClr val="D4D4D4"/>
                </a:solidFill>
                <a:effectLst/>
                <a:latin typeface=" Cascadia Code PL"/>
              </a:rPr>
              <a:t>(</a:t>
            </a:r>
            <a:r>
              <a:rPr lang="en-US" sz="2000" b="0" dirty="0" err="1">
                <a:solidFill>
                  <a:srgbClr val="4EC9B0"/>
                </a:solidFill>
                <a:effectLst/>
                <a:latin typeface=" Cascadia Code PL"/>
              </a:rPr>
              <a:t>Qux</a:t>
            </a:r>
            <a:r>
              <a:rPr lang="en-US" sz="2000" b="0" dirty="0">
                <a:solidFill>
                  <a:srgbClr val="D4D4D4"/>
                </a:solidFill>
                <a:effectLst/>
                <a:latin typeface=" Cascadia Code PL"/>
              </a:rPr>
              <a:t> </a:t>
            </a:r>
            <a:r>
              <a:rPr lang="en-US" sz="2000" b="0" dirty="0" err="1">
                <a:solidFill>
                  <a:srgbClr val="9CDCFE"/>
                </a:solidFill>
                <a:effectLst/>
                <a:latin typeface=" Cascadia Code PL"/>
              </a:rPr>
              <a:t>qux</a:t>
            </a:r>
            <a:r>
              <a:rPr lang="en-US" sz="2000" b="0" dirty="0">
                <a:solidFill>
                  <a:srgbClr val="D4D4D4"/>
                </a:solidFill>
                <a:effectLst/>
                <a:latin typeface=" Cascadia Code PL"/>
              </a:rPr>
              <a:t>)</a:t>
            </a:r>
          </a:p>
          <a:p>
            <a:r>
              <a:rPr lang="en-US" sz="2000" b="0" dirty="0">
                <a:solidFill>
                  <a:srgbClr val="D4D4D4"/>
                </a:solidFill>
                <a:effectLst/>
                <a:latin typeface=" Cascadia Code PL"/>
              </a:rPr>
              <a:t>    {</a:t>
            </a:r>
          </a:p>
          <a:p>
            <a:r>
              <a:rPr lang="en-US" sz="2000" dirty="0">
                <a:solidFill>
                  <a:srgbClr val="D4D4D4"/>
                </a:solidFill>
                <a:latin typeface=" Cascadia Code PL"/>
              </a:rPr>
              <a:t>        </a:t>
            </a:r>
            <a:r>
              <a:rPr lang="en-US" sz="2000" b="0" dirty="0">
                <a:solidFill>
                  <a:srgbClr val="D4D4D4"/>
                </a:solidFill>
                <a:effectLst/>
                <a:latin typeface=" Cascadia Code PL"/>
              </a:rPr>
              <a:t>...</a:t>
            </a:r>
            <a:endParaRPr lang="en-US" sz="2000" dirty="0">
              <a:solidFill>
                <a:srgbClr val="D4D4D4"/>
              </a:solidFill>
              <a:latin typeface=" Cascadia Code PL"/>
            </a:endParaRPr>
          </a:p>
          <a:p>
            <a:endParaRPr lang="en-US" sz="2000" b="0" dirty="0">
              <a:solidFill>
                <a:srgbClr val="D4D4D4"/>
              </a:solidFill>
              <a:effectLst/>
              <a:latin typeface=" Cascadia Code PL"/>
            </a:endParaRPr>
          </a:p>
          <a:p>
            <a:r>
              <a:rPr lang="en-US" sz="2000" b="0" dirty="0">
                <a:solidFill>
                  <a:srgbClr val="D4D4D4"/>
                </a:solidFill>
                <a:effectLst/>
                <a:latin typeface=" Cascadia Code PL"/>
              </a:rPr>
              <a:t>        </a:t>
            </a:r>
            <a:r>
              <a:rPr lang="da-DK" sz="2000" b="0" dirty="0">
                <a:solidFill>
                  <a:srgbClr val="C586C0"/>
                </a:solidFill>
                <a:effectLst/>
                <a:latin typeface=" Cascadia Code PL"/>
              </a:rPr>
              <a:t>return </a:t>
            </a:r>
            <a:r>
              <a:rPr lang="en-US" sz="2000" b="0" dirty="0" err="1">
                <a:solidFill>
                  <a:srgbClr val="D4D4D4"/>
                </a:solidFill>
                <a:effectLst/>
                <a:latin typeface=" Cascadia Code PL"/>
              </a:rPr>
              <a:t>Service?.</a:t>
            </a:r>
            <a:r>
              <a:rPr lang="en-US" sz="2000" b="0" dirty="0" err="1">
                <a:solidFill>
                  <a:srgbClr val="DCDCAA"/>
                </a:solidFill>
                <a:effectLst/>
                <a:latin typeface=" Cascadia Code PL"/>
              </a:rPr>
              <a:t>Update</a:t>
            </a:r>
            <a:r>
              <a:rPr lang="en-US" sz="2000" b="0" dirty="0">
                <a:solidFill>
                  <a:srgbClr val="D4D4D4"/>
                </a:solidFill>
                <a:effectLst/>
                <a:latin typeface=" Cascadia Code PL"/>
              </a:rPr>
              <a:t>(</a:t>
            </a:r>
            <a:r>
              <a:rPr lang="en-US" sz="2000" b="0" dirty="0">
                <a:solidFill>
                  <a:srgbClr val="9CDCFE"/>
                </a:solidFill>
                <a:effectLst/>
                <a:latin typeface=" Cascadia Code PL"/>
              </a:rPr>
              <a:t>foo</a:t>
            </a:r>
            <a:r>
              <a:rPr lang="en-US" sz="2000" b="0" dirty="0">
                <a:solidFill>
                  <a:srgbClr val="D4D4D4"/>
                </a:solidFill>
                <a:effectLst/>
                <a:latin typeface=" Cascadia Code PL"/>
              </a:rPr>
              <a:t>);</a:t>
            </a:r>
          </a:p>
          <a:p>
            <a:r>
              <a:rPr lang="en-US" sz="2000" b="0" dirty="0">
                <a:solidFill>
                  <a:srgbClr val="D4D4D4"/>
                </a:solidFill>
                <a:effectLst/>
                <a:latin typeface=" Cascadia Code PL"/>
              </a:rPr>
              <a:t>    }</a:t>
            </a:r>
          </a:p>
          <a:p>
            <a:r>
              <a:rPr lang="en-US" sz="2000" b="0" dirty="0">
                <a:solidFill>
                  <a:srgbClr val="D4D4D4"/>
                </a:solidFill>
                <a:effectLst/>
                <a:latin typeface=" Cascadia Code PL"/>
              </a:rPr>
              <a:t>}</a:t>
            </a:r>
          </a:p>
          <a:p>
            <a:endParaRPr lang="LID4096" sz="2000" dirty="0"/>
          </a:p>
        </p:txBody>
      </p:sp>
      <p:sp>
        <p:nvSpPr>
          <p:cNvPr id="5" name="Speech Bubble: Rectangle 4">
            <a:extLst>
              <a:ext uri="{FF2B5EF4-FFF2-40B4-BE49-F238E27FC236}">
                <a16:creationId xmlns:a16="http://schemas.microsoft.com/office/drawing/2014/main" id="{8CE32038-0AFA-410E-ABA7-61B66D4BEC22}"/>
              </a:ext>
            </a:extLst>
          </p:cNvPr>
          <p:cNvSpPr/>
          <p:nvPr/>
        </p:nvSpPr>
        <p:spPr bwMode="auto">
          <a:xfrm>
            <a:off x="6695266" y="937867"/>
            <a:ext cx="2925620" cy="636870"/>
          </a:xfrm>
          <a:prstGeom prst="wedgeRectCallout">
            <a:avLst>
              <a:gd name="adj1" fmla="val -16361"/>
              <a:gd name="adj2" fmla="val 147644"/>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da-DK" sz="2400" dirty="0">
                <a:gradFill>
                  <a:gsLst>
                    <a:gs pos="0">
                      <a:srgbClr val="FFFFFF"/>
                    </a:gs>
                    <a:gs pos="100000">
                      <a:srgbClr val="FFFFFF"/>
                    </a:gs>
                  </a:gsLst>
                  <a:lin ang="5400000" scaled="0"/>
                </a:gradFill>
                <a:ea typeface="Segoe UI" pitchFamily="34" charset="0"/>
                <a:cs typeface="Segoe UI" pitchFamily="34" charset="0"/>
              </a:rPr>
              <a:t>Public setter</a:t>
            </a:r>
          </a:p>
        </p:txBody>
      </p:sp>
      <p:sp>
        <p:nvSpPr>
          <p:cNvPr id="7" name="Speech Bubble: Rectangle 6">
            <a:extLst>
              <a:ext uri="{FF2B5EF4-FFF2-40B4-BE49-F238E27FC236}">
                <a16:creationId xmlns:a16="http://schemas.microsoft.com/office/drawing/2014/main" id="{BF03B27D-D626-4C00-B3BB-4193A27AB06B}"/>
              </a:ext>
            </a:extLst>
          </p:cNvPr>
          <p:cNvSpPr/>
          <p:nvPr/>
        </p:nvSpPr>
        <p:spPr bwMode="auto">
          <a:xfrm>
            <a:off x="6801947" y="5427125"/>
            <a:ext cx="2925620" cy="636870"/>
          </a:xfrm>
          <a:prstGeom prst="wedgeRectCallout">
            <a:avLst>
              <a:gd name="adj1" fmla="val -150623"/>
              <a:gd name="adj2" fmla="val -187979"/>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da-DK" sz="2400" dirty="0">
                <a:gradFill>
                  <a:gsLst>
                    <a:gs pos="0">
                      <a:srgbClr val="FFFFFF"/>
                    </a:gs>
                    <a:gs pos="100000">
                      <a:srgbClr val="FFFFFF"/>
                    </a:gs>
                  </a:gsLst>
                  <a:lin ang="5400000" scaled="0"/>
                </a:gradFill>
                <a:ea typeface="Segoe UI" pitchFamily="34" charset="0"/>
                <a:cs typeface="Segoe UI" pitchFamily="34" charset="0"/>
              </a:rPr>
              <a:t>Is this King?</a:t>
            </a:r>
          </a:p>
        </p:txBody>
      </p:sp>
    </p:spTree>
    <p:extLst>
      <p:ext uri="{BB962C8B-B14F-4D97-AF65-F5344CB8AC3E}">
        <p14:creationId xmlns:p14="http://schemas.microsoft.com/office/powerpoint/2010/main" val="239774036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1E7CC-6AE8-4A6F-9DCC-25DEDB32CFD1}"/>
              </a:ext>
            </a:extLst>
          </p:cNvPr>
          <p:cNvSpPr>
            <a:spLocks noGrp="1"/>
          </p:cNvSpPr>
          <p:nvPr>
            <p:ph type="title"/>
          </p:nvPr>
        </p:nvSpPr>
        <p:spPr/>
        <p:txBody>
          <a:bodyPr/>
          <a:lstStyle/>
          <a:p>
            <a:r>
              <a:rPr lang="da-DK" dirty="0"/>
              <a:t>Interface Injection</a:t>
            </a:r>
            <a:endParaRPr lang="LID4096" dirty="0"/>
          </a:p>
        </p:txBody>
      </p:sp>
      <p:sp>
        <p:nvSpPr>
          <p:cNvPr id="3" name="Text Placeholder 2">
            <a:extLst>
              <a:ext uri="{FF2B5EF4-FFF2-40B4-BE49-F238E27FC236}">
                <a16:creationId xmlns:a16="http://schemas.microsoft.com/office/drawing/2014/main" id="{2823A267-9AD1-43AD-A8FD-59B8793FF2CB}"/>
              </a:ext>
            </a:extLst>
          </p:cNvPr>
          <p:cNvSpPr>
            <a:spLocks noGrp="1"/>
          </p:cNvSpPr>
          <p:nvPr>
            <p:ph type="body" sz="quarter" idx="10"/>
          </p:nvPr>
        </p:nvSpPr>
        <p:spPr>
          <a:xfrm>
            <a:off x="588263" y="1436688"/>
            <a:ext cx="11018520" cy="2560701"/>
          </a:xfrm>
        </p:spPr>
        <p:txBody>
          <a:bodyPr/>
          <a:lstStyle/>
          <a:p>
            <a:r>
              <a:rPr lang="da-DK" sz="1600" b="0" dirty="0">
                <a:solidFill>
                  <a:srgbClr val="569CD6"/>
                </a:solidFill>
                <a:effectLst/>
                <a:latin typeface=" Cascadia Code PL"/>
              </a:rPr>
              <a:t>public</a:t>
            </a:r>
            <a:r>
              <a:rPr lang="da-DK" sz="1600" b="0" dirty="0">
                <a:solidFill>
                  <a:srgbClr val="D4D4D4"/>
                </a:solidFill>
                <a:effectLst/>
                <a:latin typeface=" Cascadia Code PL"/>
              </a:rPr>
              <a:t> </a:t>
            </a:r>
            <a:r>
              <a:rPr lang="da-DK" sz="1600" b="0" dirty="0">
                <a:solidFill>
                  <a:srgbClr val="569CD6"/>
                </a:solidFill>
                <a:effectLst/>
                <a:latin typeface=" Cascadia Code PL"/>
              </a:rPr>
              <a:t>interface</a:t>
            </a:r>
            <a:r>
              <a:rPr lang="da-DK" sz="1600" b="0" dirty="0">
                <a:solidFill>
                  <a:srgbClr val="D4D4D4"/>
                </a:solidFill>
                <a:effectLst/>
                <a:latin typeface=" Cascadia Code PL"/>
              </a:rPr>
              <a:t> </a:t>
            </a:r>
            <a:r>
              <a:rPr lang="da-DK" sz="1600" b="0" dirty="0">
                <a:solidFill>
                  <a:srgbClr val="B8D7A3"/>
                </a:solidFill>
                <a:effectLst/>
                <a:latin typeface=" Cascadia Code PL"/>
              </a:rPr>
              <a:t>IServiceSetter</a:t>
            </a:r>
            <a:r>
              <a:rPr lang="da-DK" sz="1600" b="0" dirty="0">
                <a:solidFill>
                  <a:srgbClr val="D4D4D4"/>
                </a:solidFill>
                <a:effectLst/>
                <a:latin typeface=" Cascadia Code PL"/>
              </a:rPr>
              <a:t>&lt;</a:t>
            </a:r>
            <a:r>
              <a:rPr lang="da-DK" sz="1600" b="0" dirty="0">
                <a:solidFill>
                  <a:srgbClr val="B8D7A3"/>
                </a:solidFill>
                <a:effectLst/>
                <a:latin typeface=" Cascadia Code PL"/>
              </a:rPr>
              <a:t>T</a:t>
            </a:r>
            <a:r>
              <a:rPr lang="da-DK" sz="1600" b="0" dirty="0">
                <a:solidFill>
                  <a:srgbClr val="D4D4D4"/>
                </a:solidFill>
                <a:effectLst/>
                <a:latin typeface=" Cascadia Code PL"/>
              </a:rPr>
              <a:t>&gt;</a:t>
            </a:r>
          </a:p>
          <a:p>
            <a:r>
              <a:rPr lang="da-DK" sz="1600" b="0" dirty="0">
                <a:solidFill>
                  <a:srgbClr val="D4D4D4"/>
                </a:solidFill>
                <a:effectLst/>
                <a:latin typeface=" Cascadia Code PL"/>
              </a:rPr>
              <a:t>{</a:t>
            </a:r>
          </a:p>
          <a:p>
            <a:r>
              <a:rPr lang="da-DK" sz="1600" b="0" dirty="0">
                <a:solidFill>
                  <a:srgbClr val="D4D4D4"/>
                </a:solidFill>
                <a:effectLst/>
                <a:latin typeface=" Cascadia Code PL"/>
              </a:rPr>
              <a:t>    </a:t>
            </a:r>
            <a:r>
              <a:rPr lang="da-DK" sz="1600" b="0" dirty="0">
                <a:solidFill>
                  <a:srgbClr val="569CD6"/>
                </a:solidFill>
                <a:effectLst/>
                <a:latin typeface=" Cascadia Code PL"/>
              </a:rPr>
              <a:t>void</a:t>
            </a:r>
            <a:r>
              <a:rPr lang="da-DK" sz="1600" b="0" dirty="0">
                <a:solidFill>
                  <a:srgbClr val="D4D4D4"/>
                </a:solidFill>
                <a:effectLst/>
                <a:latin typeface=" Cascadia Code PL"/>
              </a:rPr>
              <a:t> </a:t>
            </a:r>
            <a:r>
              <a:rPr lang="da-DK" sz="1600" b="0" dirty="0">
                <a:solidFill>
                  <a:srgbClr val="DCDCAA"/>
                </a:solidFill>
                <a:effectLst/>
                <a:latin typeface=" Cascadia Code PL"/>
              </a:rPr>
              <a:t>SetService</a:t>
            </a:r>
            <a:r>
              <a:rPr lang="da-DK" sz="1600" b="0" dirty="0">
                <a:solidFill>
                  <a:srgbClr val="D4D4D4"/>
                </a:solidFill>
                <a:effectLst/>
                <a:latin typeface=" Cascadia Code PL"/>
              </a:rPr>
              <a:t>(</a:t>
            </a:r>
            <a:r>
              <a:rPr lang="da-DK" sz="1600" b="0" dirty="0">
                <a:solidFill>
                  <a:srgbClr val="B8D7A3"/>
                </a:solidFill>
                <a:effectLst/>
                <a:latin typeface=" Cascadia Code PL"/>
              </a:rPr>
              <a:t>T</a:t>
            </a:r>
            <a:r>
              <a:rPr lang="da-DK" sz="1600" b="0" dirty="0">
                <a:solidFill>
                  <a:srgbClr val="D4D4D4"/>
                </a:solidFill>
                <a:effectLst/>
                <a:latin typeface=" Cascadia Code PL"/>
              </a:rPr>
              <a:t> </a:t>
            </a:r>
            <a:r>
              <a:rPr lang="da-DK" sz="1600" b="0" dirty="0">
                <a:solidFill>
                  <a:srgbClr val="9CDCFE"/>
                </a:solidFill>
                <a:effectLst/>
                <a:latin typeface=" Cascadia Code PL"/>
              </a:rPr>
              <a:t>service</a:t>
            </a:r>
            <a:r>
              <a:rPr lang="da-DK" sz="1600" b="0" dirty="0">
                <a:solidFill>
                  <a:srgbClr val="D4D4D4"/>
                </a:solidFill>
                <a:effectLst/>
                <a:latin typeface=" Cascadia Code PL"/>
              </a:rPr>
              <a:t>);</a:t>
            </a:r>
          </a:p>
          <a:p>
            <a:r>
              <a:rPr lang="da-DK" sz="1600" b="0" dirty="0">
                <a:solidFill>
                  <a:srgbClr val="D4D4D4"/>
                </a:solidFill>
                <a:effectLst/>
                <a:latin typeface=" Cascadia Code PL"/>
              </a:rPr>
              <a:t>}</a:t>
            </a:r>
          </a:p>
          <a:p>
            <a:br>
              <a:rPr lang="da-DK" sz="1600" b="0" dirty="0">
                <a:solidFill>
                  <a:srgbClr val="D4D4D4"/>
                </a:solidFill>
                <a:effectLst/>
                <a:latin typeface=" Cascadia Code PL"/>
              </a:rPr>
            </a:br>
            <a:r>
              <a:rPr lang="da-DK" sz="1600" b="0" dirty="0">
                <a:solidFill>
                  <a:srgbClr val="569CD6"/>
                </a:solidFill>
                <a:effectLst/>
                <a:latin typeface=" Cascadia Code PL"/>
              </a:rPr>
              <a:t>public</a:t>
            </a:r>
            <a:r>
              <a:rPr lang="da-DK" sz="1600" b="0" dirty="0">
                <a:solidFill>
                  <a:srgbClr val="D4D4D4"/>
                </a:solidFill>
                <a:effectLst/>
                <a:latin typeface=" Cascadia Code PL"/>
              </a:rPr>
              <a:t> </a:t>
            </a:r>
            <a:r>
              <a:rPr lang="da-DK" sz="1600" b="0" dirty="0">
                <a:solidFill>
                  <a:srgbClr val="569CD6"/>
                </a:solidFill>
                <a:effectLst/>
                <a:latin typeface=" Cascadia Code PL"/>
              </a:rPr>
              <a:t>interface</a:t>
            </a:r>
            <a:r>
              <a:rPr lang="da-DK" sz="1600" b="0" dirty="0">
                <a:solidFill>
                  <a:srgbClr val="D4D4D4"/>
                </a:solidFill>
                <a:effectLst/>
                <a:latin typeface=" Cascadia Code PL"/>
              </a:rPr>
              <a:t> </a:t>
            </a:r>
            <a:r>
              <a:rPr lang="da-DK" sz="1600" b="0" dirty="0">
                <a:solidFill>
                  <a:srgbClr val="B8D7A3"/>
                </a:solidFill>
                <a:effectLst/>
                <a:latin typeface=" Cascadia Code PL"/>
              </a:rPr>
              <a:t>IServiceSetter</a:t>
            </a:r>
            <a:r>
              <a:rPr lang="da-DK" sz="1600" b="0" dirty="0">
                <a:solidFill>
                  <a:srgbClr val="D4D4D4"/>
                </a:solidFill>
                <a:effectLst/>
                <a:latin typeface=" Cascadia Code PL"/>
              </a:rPr>
              <a:t>&lt;</a:t>
            </a:r>
            <a:r>
              <a:rPr lang="da-DK" sz="1600" b="0" dirty="0">
                <a:solidFill>
                  <a:srgbClr val="B8D7A3"/>
                </a:solidFill>
                <a:effectLst/>
                <a:latin typeface=" Cascadia Code PL"/>
              </a:rPr>
              <a:t>T</a:t>
            </a:r>
            <a:r>
              <a:rPr lang="da-DK" sz="1600" b="0" dirty="0">
                <a:solidFill>
                  <a:srgbClr val="D4D4D4"/>
                </a:solidFill>
                <a:effectLst/>
                <a:latin typeface=" Cascadia Code PL"/>
              </a:rPr>
              <a:t>&gt;</a:t>
            </a:r>
          </a:p>
          <a:p>
            <a:r>
              <a:rPr lang="da-DK" sz="1600" b="0" dirty="0">
                <a:solidFill>
                  <a:srgbClr val="D4D4D4"/>
                </a:solidFill>
                <a:effectLst/>
                <a:latin typeface=" Cascadia Code PL"/>
              </a:rPr>
              <a:t>{</a:t>
            </a:r>
          </a:p>
          <a:p>
            <a:r>
              <a:rPr lang="da-DK" sz="1600" b="0" dirty="0">
                <a:solidFill>
                  <a:srgbClr val="D4D4D4"/>
                </a:solidFill>
                <a:effectLst/>
                <a:latin typeface=" Cascadia Code PL"/>
              </a:rPr>
              <a:t>    </a:t>
            </a:r>
            <a:r>
              <a:rPr lang="da-DK" sz="1600" b="0" dirty="0">
                <a:solidFill>
                  <a:srgbClr val="B8D7A3"/>
                </a:solidFill>
                <a:effectLst/>
                <a:latin typeface=" Cascadia Code PL"/>
              </a:rPr>
              <a:t>T</a:t>
            </a:r>
            <a:r>
              <a:rPr lang="da-DK" sz="1600" b="0" dirty="0">
                <a:solidFill>
                  <a:srgbClr val="D4D4D4"/>
                </a:solidFill>
                <a:effectLst/>
                <a:latin typeface=" Cascadia Code PL"/>
              </a:rPr>
              <a:t> Service { </a:t>
            </a:r>
            <a:r>
              <a:rPr lang="da-DK" sz="1600" b="0" dirty="0">
                <a:solidFill>
                  <a:srgbClr val="569CD6"/>
                </a:solidFill>
                <a:effectLst/>
                <a:latin typeface=" Cascadia Code PL"/>
              </a:rPr>
              <a:t>set</a:t>
            </a:r>
            <a:r>
              <a:rPr lang="da-DK" sz="1600" b="0" dirty="0">
                <a:solidFill>
                  <a:srgbClr val="D4D4D4"/>
                </a:solidFill>
                <a:effectLst/>
                <a:latin typeface=" Cascadia Code PL"/>
              </a:rPr>
              <a:t>; }</a:t>
            </a:r>
          </a:p>
          <a:p>
            <a:r>
              <a:rPr lang="da-DK" sz="1600" b="0" dirty="0">
                <a:solidFill>
                  <a:srgbClr val="D4D4D4"/>
                </a:solidFill>
                <a:effectLst/>
                <a:latin typeface=" Cascadia Code PL"/>
              </a:rPr>
              <a:t>}</a:t>
            </a:r>
          </a:p>
        </p:txBody>
      </p:sp>
    </p:spTree>
    <p:extLst>
      <p:ext uri="{BB962C8B-B14F-4D97-AF65-F5344CB8AC3E}">
        <p14:creationId xmlns:p14="http://schemas.microsoft.com/office/powerpoint/2010/main" val="426587494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10FD1-C55C-479A-BD3A-AAACFD71CA1D}"/>
              </a:ext>
            </a:extLst>
          </p:cNvPr>
          <p:cNvSpPr>
            <a:spLocks noGrp="1"/>
          </p:cNvSpPr>
          <p:nvPr>
            <p:ph type="title"/>
          </p:nvPr>
        </p:nvSpPr>
        <p:spPr/>
        <p:txBody>
          <a:bodyPr/>
          <a:lstStyle/>
          <a:p>
            <a:r>
              <a:rPr lang="en-US" dirty="0"/>
              <a:t>Interface Injection II</a:t>
            </a:r>
            <a:endParaRPr lang="LID4096" dirty="0"/>
          </a:p>
        </p:txBody>
      </p:sp>
      <p:sp>
        <p:nvSpPr>
          <p:cNvPr id="3" name="Text Placeholder 2">
            <a:extLst>
              <a:ext uri="{FF2B5EF4-FFF2-40B4-BE49-F238E27FC236}">
                <a16:creationId xmlns:a16="http://schemas.microsoft.com/office/drawing/2014/main" id="{8F41DA89-388A-4B0B-BA16-9F517BC07482}"/>
              </a:ext>
            </a:extLst>
          </p:cNvPr>
          <p:cNvSpPr>
            <a:spLocks noGrp="1"/>
          </p:cNvSpPr>
          <p:nvPr>
            <p:ph type="body" sz="quarter" idx="10"/>
          </p:nvPr>
        </p:nvSpPr>
        <p:spPr>
          <a:xfrm>
            <a:off x="588263" y="1436688"/>
            <a:ext cx="11018520" cy="3988784"/>
          </a:xfrm>
        </p:spPr>
        <p:txBody>
          <a:bodyPr/>
          <a:lstStyle/>
          <a:p>
            <a:r>
              <a:rPr lang="da-DK" sz="1600" b="0" dirty="0">
                <a:solidFill>
                  <a:srgbClr val="569CD6"/>
                </a:solidFill>
                <a:effectLst/>
                <a:latin typeface=" Cascadia Code PL"/>
              </a:rPr>
              <a:t>public</a:t>
            </a:r>
            <a:r>
              <a:rPr lang="da-DK" sz="1600" b="0" dirty="0">
                <a:solidFill>
                  <a:srgbClr val="D4D4D4"/>
                </a:solidFill>
                <a:effectLst/>
                <a:latin typeface=" Cascadia Code PL"/>
              </a:rPr>
              <a:t> </a:t>
            </a:r>
            <a:r>
              <a:rPr lang="da-DK" sz="1600" b="0" dirty="0">
                <a:solidFill>
                  <a:srgbClr val="569CD6"/>
                </a:solidFill>
                <a:effectLst/>
                <a:latin typeface=" Cascadia Code PL"/>
              </a:rPr>
              <a:t>class</a:t>
            </a:r>
            <a:r>
              <a:rPr lang="da-DK" sz="1600" b="0" dirty="0">
                <a:solidFill>
                  <a:srgbClr val="D4D4D4"/>
                </a:solidFill>
                <a:effectLst/>
                <a:latin typeface=" Cascadia Code PL"/>
              </a:rPr>
              <a:t> </a:t>
            </a:r>
            <a:r>
              <a:rPr lang="da-DK" sz="1600" b="0" dirty="0">
                <a:solidFill>
                  <a:srgbClr val="4EC9B0"/>
                </a:solidFill>
                <a:effectLst/>
                <a:latin typeface=" Cascadia Code PL"/>
              </a:rPr>
              <a:t>Baz</a:t>
            </a:r>
            <a:r>
              <a:rPr lang="da-DK" sz="1600" b="0" dirty="0">
                <a:solidFill>
                  <a:srgbClr val="D4D4D4"/>
                </a:solidFill>
                <a:effectLst/>
                <a:latin typeface=" Cascadia Code PL"/>
              </a:rPr>
              <a:t> : </a:t>
            </a:r>
            <a:r>
              <a:rPr lang="da-DK" sz="1600" b="0" dirty="0">
                <a:solidFill>
                  <a:srgbClr val="B8D7A3"/>
                </a:solidFill>
                <a:effectLst/>
                <a:latin typeface=" Cascadia Code PL"/>
              </a:rPr>
              <a:t>IServiceSetter</a:t>
            </a:r>
            <a:r>
              <a:rPr lang="da-DK" sz="1600" b="0" dirty="0">
                <a:solidFill>
                  <a:srgbClr val="D4D4D4"/>
                </a:solidFill>
                <a:effectLst/>
                <a:latin typeface=" Cascadia Code PL"/>
              </a:rPr>
              <a:t>&lt;</a:t>
            </a:r>
            <a:r>
              <a:rPr lang="da-DK" sz="1600" b="0" dirty="0">
                <a:solidFill>
                  <a:srgbClr val="B8D7A3"/>
                </a:solidFill>
                <a:effectLst/>
                <a:latin typeface=" Cascadia Code PL"/>
              </a:rPr>
              <a:t>IFooService</a:t>
            </a:r>
            <a:r>
              <a:rPr lang="da-DK" sz="1600" b="0" dirty="0">
                <a:solidFill>
                  <a:srgbClr val="D4D4D4"/>
                </a:solidFill>
                <a:effectLst/>
                <a:latin typeface=" Cascadia Code PL"/>
              </a:rPr>
              <a:t>&gt;</a:t>
            </a:r>
          </a:p>
          <a:p>
            <a:r>
              <a:rPr lang="da-DK" sz="1600" b="0" dirty="0">
                <a:solidFill>
                  <a:srgbClr val="D4D4D4"/>
                </a:solidFill>
                <a:effectLst/>
                <a:latin typeface=" Cascadia Code PL"/>
              </a:rPr>
              <a:t>{</a:t>
            </a:r>
          </a:p>
          <a:p>
            <a:r>
              <a:rPr lang="da-DK" sz="1600" b="0" dirty="0">
                <a:solidFill>
                  <a:srgbClr val="D4D4D4"/>
                </a:solidFill>
                <a:effectLst/>
                <a:latin typeface=" Cascadia Code PL"/>
              </a:rPr>
              <a:t>    </a:t>
            </a:r>
            <a:r>
              <a:rPr lang="da-DK" sz="1600" b="0" dirty="0">
                <a:solidFill>
                  <a:srgbClr val="569CD6"/>
                </a:solidFill>
                <a:effectLst/>
                <a:latin typeface=" Cascadia Code PL"/>
              </a:rPr>
              <a:t>private</a:t>
            </a:r>
            <a:r>
              <a:rPr lang="da-DK" sz="1600" b="0" dirty="0">
                <a:solidFill>
                  <a:srgbClr val="D4D4D4"/>
                </a:solidFill>
                <a:effectLst/>
                <a:latin typeface=" Cascadia Code PL"/>
              </a:rPr>
              <a:t> </a:t>
            </a:r>
            <a:r>
              <a:rPr lang="da-DK" sz="1600" b="0" dirty="0">
                <a:solidFill>
                  <a:srgbClr val="B8D7A3"/>
                </a:solidFill>
                <a:effectLst/>
                <a:latin typeface=" Cascadia Code PL"/>
              </a:rPr>
              <a:t>IFooService</a:t>
            </a:r>
            <a:r>
              <a:rPr lang="da-DK" sz="1600" b="0" dirty="0">
                <a:solidFill>
                  <a:srgbClr val="D4D4D4"/>
                </a:solidFill>
                <a:effectLst/>
                <a:latin typeface=" Cascadia Code PL"/>
              </a:rPr>
              <a:t> _service;</a:t>
            </a:r>
          </a:p>
          <a:p>
            <a:br>
              <a:rPr lang="da-DK" sz="1600" b="0" dirty="0">
                <a:solidFill>
                  <a:srgbClr val="D4D4D4"/>
                </a:solidFill>
                <a:effectLst/>
                <a:latin typeface=" Cascadia Code PL"/>
              </a:rPr>
            </a:br>
            <a:r>
              <a:rPr lang="da-DK" sz="1600" b="0" dirty="0">
                <a:solidFill>
                  <a:srgbClr val="D4D4D4"/>
                </a:solidFill>
                <a:effectLst/>
                <a:latin typeface=" Cascadia Code PL"/>
              </a:rPr>
              <a:t>    </a:t>
            </a:r>
            <a:r>
              <a:rPr lang="da-DK" sz="1600" b="0" dirty="0">
                <a:solidFill>
                  <a:srgbClr val="569CD6"/>
                </a:solidFill>
                <a:effectLst/>
                <a:latin typeface=" Cascadia Code PL"/>
              </a:rPr>
              <a:t>public</a:t>
            </a:r>
            <a:r>
              <a:rPr lang="da-DK" sz="1600" b="0" dirty="0">
                <a:solidFill>
                  <a:srgbClr val="D4D4D4"/>
                </a:solidFill>
                <a:effectLst/>
                <a:latin typeface=" Cascadia Code PL"/>
              </a:rPr>
              <a:t> </a:t>
            </a:r>
            <a:r>
              <a:rPr lang="da-DK" sz="1600" b="0" dirty="0">
                <a:solidFill>
                  <a:srgbClr val="569CD6"/>
                </a:solidFill>
                <a:effectLst/>
                <a:latin typeface=" Cascadia Code PL"/>
              </a:rPr>
              <a:t>void</a:t>
            </a:r>
            <a:r>
              <a:rPr lang="da-DK" sz="1600" b="0" dirty="0">
                <a:solidFill>
                  <a:srgbClr val="D4D4D4"/>
                </a:solidFill>
                <a:effectLst/>
                <a:latin typeface=" Cascadia Code PL"/>
              </a:rPr>
              <a:t> </a:t>
            </a:r>
            <a:r>
              <a:rPr lang="da-DK" sz="1600" b="0" dirty="0">
                <a:solidFill>
                  <a:srgbClr val="DCDCAA"/>
                </a:solidFill>
                <a:effectLst/>
                <a:latin typeface=" Cascadia Code PL"/>
              </a:rPr>
              <a:t>SetService</a:t>
            </a:r>
            <a:r>
              <a:rPr lang="da-DK" sz="1600" b="0" dirty="0">
                <a:solidFill>
                  <a:srgbClr val="D4D4D4"/>
                </a:solidFill>
                <a:effectLst/>
                <a:latin typeface=" Cascadia Code PL"/>
              </a:rPr>
              <a:t>(</a:t>
            </a:r>
            <a:r>
              <a:rPr lang="da-DK" sz="1600" b="0" dirty="0">
                <a:solidFill>
                  <a:srgbClr val="B8D7A3"/>
                </a:solidFill>
                <a:effectLst/>
                <a:latin typeface=" Cascadia Code PL"/>
              </a:rPr>
              <a:t>IFooService</a:t>
            </a:r>
            <a:r>
              <a:rPr lang="da-DK" sz="1600" b="0" dirty="0">
                <a:solidFill>
                  <a:srgbClr val="D4D4D4"/>
                </a:solidFill>
                <a:effectLst/>
                <a:latin typeface=" Cascadia Code PL"/>
              </a:rPr>
              <a:t> </a:t>
            </a:r>
            <a:r>
              <a:rPr lang="da-DK" sz="1600" b="0" dirty="0">
                <a:solidFill>
                  <a:srgbClr val="9CDCFE"/>
                </a:solidFill>
                <a:effectLst/>
                <a:latin typeface=" Cascadia Code PL"/>
              </a:rPr>
              <a:t>service</a:t>
            </a:r>
            <a:r>
              <a:rPr lang="da-DK" sz="1600" b="0" dirty="0">
                <a:solidFill>
                  <a:srgbClr val="D4D4D4"/>
                </a:solidFill>
                <a:effectLst/>
                <a:latin typeface=" Cascadia Code PL"/>
              </a:rPr>
              <a:t>)</a:t>
            </a:r>
          </a:p>
          <a:p>
            <a:r>
              <a:rPr lang="da-DK" sz="1600" b="0" dirty="0">
                <a:solidFill>
                  <a:srgbClr val="D4D4D4"/>
                </a:solidFill>
                <a:effectLst/>
                <a:latin typeface=" Cascadia Code PL"/>
              </a:rPr>
              <a:t>    {</a:t>
            </a:r>
          </a:p>
          <a:p>
            <a:r>
              <a:rPr lang="da-DK" sz="1600" b="0" dirty="0">
                <a:solidFill>
                  <a:srgbClr val="D4D4D4"/>
                </a:solidFill>
                <a:effectLst/>
                <a:latin typeface=" Cascadia Code PL"/>
              </a:rPr>
              <a:t>        _service = </a:t>
            </a:r>
            <a:r>
              <a:rPr lang="da-DK" sz="1600" b="0" dirty="0">
                <a:solidFill>
                  <a:srgbClr val="9CDCFE"/>
                </a:solidFill>
                <a:effectLst/>
                <a:latin typeface=" Cascadia Code PL"/>
              </a:rPr>
              <a:t>service</a:t>
            </a:r>
            <a:r>
              <a:rPr lang="da-DK" sz="1600" b="0" dirty="0">
                <a:solidFill>
                  <a:srgbClr val="D4D4D4"/>
                </a:solidFill>
                <a:effectLst/>
                <a:latin typeface=" Cascadia Code PL"/>
              </a:rPr>
              <a:t>;</a:t>
            </a:r>
          </a:p>
          <a:p>
            <a:r>
              <a:rPr lang="da-DK" sz="1600" b="0" dirty="0">
                <a:solidFill>
                  <a:srgbClr val="D4D4D4"/>
                </a:solidFill>
                <a:effectLst/>
                <a:latin typeface=" Cascadia Code PL"/>
              </a:rPr>
              <a:t>    }</a:t>
            </a:r>
          </a:p>
          <a:p>
            <a:br>
              <a:rPr lang="da-DK" sz="1600" b="0" dirty="0">
                <a:solidFill>
                  <a:srgbClr val="D4D4D4"/>
                </a:solidFill>
                <a:effectLst/>
                <a:latin typeface=" Cascadia Code PL"/>
              </a:rPr>
            </a:br>
            <a:r>
              <a:rPr lang="da-DK" sz="1600" b="0" dirty="0">
                <a:solidFill>
                  <a:srgbClr val="D4D4D4"/>
                </a:solidFill>
                <a:effectLst/>
                <a:latin typeface=" Cascadia Code PL"/>
              </a:rPr>
              <a:t>    </a:t>
            </a:r>
            <a:r>
              <a:rPr lang="da-DK" sz="1600" b="0" dirty="0">
                <a:solidFill>
                  <a:srgbClr val="569CD6"/>
                </a:solidFill>
                <a:effectLst/>
                <a:latin typeface=" Cascadia Code PL"/>
              </a:rPr>
              <a:t>public</a:t>
            </a:r>
            <a:r>
              <a:rPr lang="da-DK" sz="1600" b="0" dirty="0">
                <a:solidFill>
                  <a:srgbClr val="D4D4D4"/>
                </a:solidFill>
                <a:effectLst/>
                <a:latin typeface=" Cascadia Code PL"/>
              </a:rPr>
              <a:t> </a:t>
            </a:r>
            <a:r>
              <a:rPr lang="da-DK" sz="1600" b="0" dirty="0">
                <a:solidFill>
                  <a:srgbClr val="569CD6"/>
                </a:solidFill>
                <a:effectLst/>
                <a:latin typeface=" Cascadia Code PL"/>
              </a:rPr>
              <a:t>bool</a:t>
            </a:r>
            <a:r>
              <a:rPr lang="da-DK" sz="1600" b="0" dirty="0">
                <a:solidFill>
                  <a:srgbClr val="D4D4D4"/>
                </a:solidFill>
                <a:effectLst/>
                <a:latin typeface=" Cascadia Code PL"/>
              </a:rPr>
              <a:t> </a:t>
            </a:r>
            <a:r>
              <a:rPr lang="da-DK" sz="1600" b="0" dirty="0">
                <a:solidFill>
                  <a:srgbClr val="DCDCAA"/>
                </a:solidFill>
                <a:effectLst/>
                <a:latin typeface=" Cascadia Code PL"/>
              </a:rPr>
              <a:t>Grault</a:t>
            </a:r>
            <a:r>
              <a:rPr lang="da-DK" sz="1600" b="0" dirty="0">
                <a:solidFill>
                  <a:srgbClr val="D4D4D4"/>
                </a:solidFill>
                <a:effectLst/>
                <a:latin typeface=" Cascadia Code PL"/>
              </a:rPr>
              <a:t>(</a:t>
            </a:r>
            <a:r>
              <a:rPr lang="da-DK" sz="1600" dirty="0">
                <a:solidFill>
                  <a:srgbClr val="4EC9B0"/>
                </a:solidFill>
                <a:latin typeface=" Cascadia Code PL"/>
              </a:rPr>
              <a:t>Qux</a:t>
            </a:r>
            <a:r>
              <a:rPr lang="da-DK" sz="1600" b="0" dirty="0">
                <a:solidFill>
                  <a:srgbClr val="D4D4D4"/>
                </a:solidFill>
                <a:effectLst/>
                <a:latin typeface=" Cascadia Code PL"/>
              </a:rPr>
              <a:t> </a:t>
            </a:r>
            <a:r>
              <a:rPr lang="da-DK" sz="1600" b="0" dirty="0">
                <a:solidFill>
                  <a:srgbClr val="9CDCFE"/>
                </a:solidFill>
                <a:effectLst/>
                <a:latin typeface=" Cascadia Code PL"/>
              </a:rPr>
              <a:t>qux</a:t>
            </a:r>
            <a:r>
              <a:rPr lang="da-DK" sz="1600" b="0" dirty="0">
                <a:solidFill>
                  <a:srgbClr val="D4D4D4"/>
                </a:solidFill>
                <a:effectLst/>
                <a:latin typeface=" Cascadia Code PL"/>
              </a:rPr>
              <a:t>)</a:t>
            </a:r>
          </a:p>
          <a:p>
            <a:r>
              <a:rPr lang="da-DK" sz="1600" b="0" dirty="0">
                <a:solidFill>
                  <a:srgbClr val="D4D4D4"/>
                </a:solidFill>
                <a:effectLst/>
                <a:latin typeface=" Cascadia Code PL"/>
              </a:rPr>
              <a:t>    {</a:t>
            </a:r>
          </a:p>
          <a:p>
            <a:r>
              <a:rPr lang="da-DK" sz="1600" b="0" dirty="0">
                <a:solidFill>
                  <a:srgbClr val="D4D4D4"/>
                </a:solidFill>
                <a:effectLst/>
                <a:latin typeface=" Cascadia Code PL"/>
              </a:rPr>
              <a:t>        </a:t>
            </a:r>
            <a:r>
              <a:rPr lang="da-DK" sz="1600" b="0" dirty="0">
                <a:solidFill>
                  <a:srgbClr val="6A9955"/>
                </a:solidFill>
                <a:effectLst/>
                <a:latin typeface=" Cascadia Code PL"/>
              </a:rPr>
              <a:t>// Implementation</a:t>
            </a:r>
            <a:endParaRPr lang="da-DK" sz="1600" b="0" dirty="0">
              <a:solidFill>
                <a:srgbClr val="D4D4D4"/>
              </a:solidFill>
              <a:effectLst/>
              <a:latin typeface=" Cascadia Code PL"/>
            </a:endParaRPr>
          </a:p>
          <a:p>
            <a:r>
              <a:rPr lang="da-DK" sz="1600" b="0" dirty="0">
                <a:solidFill>
                  <a:srgbClr val="D4D4D4"/>
                </a:solidFill>
                <a:effectLst/>
                <a:latin typeface=" Cascadia Code PL"/>
              </a:rPr>
              <a:t>    }</a:t>
            </a:r>
          </a:p>
          <a:p>
            <a:r>
              <a:rPr lang="da-DK" sz="1600" b="0" dirty="0">
                <a:solidFill>
                  <a:srgbClr val="D4D4D4"/>
                </a:solidFill>
                <a:effectLst/>
                <a:latin typeface=" Cascadia Code PL"/>
              </a:rPr>
              <a:t>}</a:t>
            </a:r>
            <a:endParaRPr lang="LID4096" sz="1600" dirty="0"/>
          </a:p>
        </p:txBody>
      </p:sp>
      <p:sp>
        <p:nvSpPr>
          <p:cNvPr id="5" name="Speech Bubble: Rectangle 4">
            <a:extLst>
              <a:ext uri="{FF2B5EF4-FFF2-40B4-BE49-F238E27FC236}">
                <a16:creationId xmlns:a16="http://schemas.microsoft.com/office/drawing/2014/main" id="{8FC2E18C-62D2-4A35-A39E-997167469D9A}"/>
              </a:ext>
            </a:extLst>
          </p:cNvPr>
          <p:cNvSpPr/>
          <p:nvPr/>
        </p:nvSpPr>
        <p:spPr bwMode="auto">
          <a:xfrm>
            <a:off x="6309183" y="295275"/>
            <a:ext cx="2925620" cy="636870"/>
          </a:xfrm>
          <a:prstGeom prst="wedgeRectCallout">
            <a:avLst>
              <a:gd name="adj1" fmla="val -99187"/>
              <a:gd name="adj2" fmla="val 131235"/>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da-DK" sz="2400" dirty="0">
                <a:gradFill>
                  <a:gsLst>
                    <a:gs pos="0">
                      <a:srgbClr val="FFFFFF"/>
                    </a:gs>
                    <a:gs pos="100000">
                      <a:srgbClr val="FFFFFF"/>
                    </a:gs>
                  </a:gsLst>
                  <a:lin ang="5400000" scaled="0"/>
                </a:gradFill>
                <a:ea typeface="Segoe UI" pitchFamily="34" charset="0"/>
                <a:cs typeface="Segoe UI" pitchFamily="34" charset="0"/>
              </a:rPr>
              <a:t>Interface</a:t>
            </a:r>
          </a:p>
        </p:txBody>
      </p:sp>
      <p:sp>
        <p:nvSpPr>
          <p:cNvPr id="7" name="Speech Bubble: Rectangle 6">
            <a:extLst>
              <a:ext uri="{FF2B5EF4-FFF2-40B4-BE49-F238E27FC236}">
                <a16:creationId xmlns:a16="http://schemas.microsoft.com/office/drawing/2014/main" id="{E37FA151-C6AA-4E69-AA1A-DA9BAD00DE5A}"/>
              </a:ext>
            </a:extLst>
          </p:cNvPr>
          <p:cNvSpPr/>
          <p:nvPr/>
        </p:nvSpPr>
        <p:spPr bwMode="auto">
          <a:xfrm>
            <a:off x="6837510" y="4366484"/>
            <a:ext cx="2925620" cy="914390"/>
          </a:xfrm>
          <a:prstGeom prst="wedgeRectCallout">
            <a:avLst>
              <a:gd name="adj1" fmla="val -116178"/>
              <a:gd name="adj2" fmla="val -216708"/>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da-DK" sz="2400" dirty="0" err="1">
                <a:gradFill>
                  <a:gsLst>
                    <a:gs pos="0">
                      <a:srgbClr val="FFFFFF"/>
                    </a:gs>
                    <a:gs pos="100000">
                      <a:srgbClr val="FFFFFF"/>
                    </a:gs>
                  </a:gsLst>
                  <a:lin ang="5400000" scaled="0"/>
                </a:gradFill>
                <a:ea typeface="Segoe UI" pitchFamily="34" charset="0"/>
                <a:cs typeface="Segoe UI" pitchFamily="34" charset="0"/>
              </a:rPr>
              <a:t>Implement</a:t>
            </a:r>
            <a:r>
              <a:rPr lang="da-DK" sz="2400" dirty="0">
                <a:gradFill>
                  <a:gsLst>
                    <a:gs pos="0">
                      <a:srgbClr val="FFFFFF"/>
                    </a:gs>
                    <a:gs pos="100000">
                      <a:srgbClr val="FFFFFF"/>
                    </a:gs>
                  </a:gsLst>
                  <a:lin ang="5400000" scaled="0"/>
                </a:gradFill>
                <a:ea typeface="Segoe UI" pitchFamily="34" charset="0"/>
                <a:cs typeface="Segoe UI" pitchFamily="34" charset="0"/>
              </a:rPr>
              <a:t> interface</a:t>
            </a:r>
          </a:p>
        </p:txBody>
      </p:sp>
    </p:spTree>
    <p:extLst>
      <p:ext uri="{BB962C8B-B14F-4D97-AF65-F5344CB8AC3E}">
        <p14:creationId xmlns:p14="http://schemas.microsoft.com/office/powerpoint/2010/main" val="62582376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10FD1-C55C-479A-BD3A-AAACFD71CA1D}"/>
              </a:ext>
            </a:extLst>
          </p:cNvPr>
          <p:cNvSpPr>
            <a:spLocks noGrp="1"/>
          </p:cNvSpPr>
          <p:nvPr>
            <p:ph type="title"/>
          </p:nvPr>
        </p:nvSpPr>
        <p:spPr/>
        <p:txBody>
          <a:bodyPr/>
          <a:lstStyle/>
          <a:p>
            <a:r>
              <a:rPr lang="en-US" dirty="0"/>
              <a:t>Interface Injection III</a:t>
            </a:r>
            <a:endParaRPr lang="LID4096" dirty="0"/>
          </a:p>
        </p:txBody>
      </p:sp>
      <p:sp>
        <p:nvSpPr>
          <p:cNvPr id="3" name="Text Placeholder 2">
            <a:extLst>
              <a:ext uri="{FF2B5EF4-FFF2-40B4-BE49-F238E27FC236}">
                <a16:creationId xmlns:a16="http://schemas.microsoft.com/office/drawing/2014/main" id="{8F41DA89-388A-4B0B-BA16-9F517BC07482}"/>
              </a:ext>
            </a:extLst>
          </p:cNvPr>
          <p:cNvSpPr>
            <a:spLocks noGrp="1"/>
          </p:cNvSpPr>
          <p:nvPr>
            <p:ph type="body" sz="quarter" idx="10"/>
          </p:nvPr>
        </p:nvSpPr>
        <p:spPr>
          <a:xfrm>
            <a:off x="588263" y="1436688"/>
            <a:ext cx="11018520" cy="2560701"/>
          </a:xfrm>
        </p:spPr>
        <p:txBody>
          <a:bodyPr/>
          <a:lstStyle/>
          <a:p>
            <a:r>
              <a:rPr lang="da-DK" sz="1600" b="0" dirty="0">
                <a:solidFill>
                  <a:srgbClr val="569CD6"/>
                </a:solidFill>
                <a:effectLst/>
                <a:latin typeface=" Cascadia Code PL"/>
              </a:rPr>
              <a:t>public</a:t>
            </a:r>
            <a:r>
              <a:rPr lang="da-DK" sz="1600" b="0" dirty="0">
                <a:solidFill>
                  <a:srgbClr val="D4D4D4"/>
                </a:solidFill>
                <a:effectLst/>
                <a:latin typeface=" Cascadia Code PL"/>
              </a:rPr>
              <a:t> </a:t>
            </a:r>
            <a:r>
              <a:rPr lang="da-DK" sz="1600" b="0" dirty="0">
                <a:solidFill>
                  <a:srgbClr val="569CD6"/>
                </a:solidFill>
                <a:effectLst/>
                <a:latin typeface=" Cascadia Code PL"/>
              </a:rPr>
              <a:t>class</a:t>
            </a:r>
            <a:r>
              <a:rPr lang="da-DK" sz="1600" b="0" dirty="0">
                <a:solidFill>
                  <a:srgbClr val="D4D4D4"/>
                </a:solidFill>
                <a:effectLst/>
                <a:latin typeface=" Cascadia Code PL"/>
              </a:rPr>
              <a:t> </a:t>
            </a:r>
            <a:r>
              <a:rPr lang="da-DK" sz="1600" b="0" dirty="0">
                <a:solidFill>
                  <a:srgbClr val="4EC9B0"/>
                </a:solidFill>
                <a:effectLst/>
                <a:latin typeface=" Cascadia Code PL"/>
              </a:rPr>
              <a:t>Baz</a:t>
            </a:r>
            <a:r>
              <a:rPr lang="da-DK" sz="1600" b="0" dirty="0">
                <a:solidFill>
                  <a:srgbClr val="D4D4D4"/>
                </a:solidFill>
                <a:effectLst/>
                <a:latin typeface=" Cascadia Code PL"/>
              </a:rPr>
              <a:t> : </a:t>
            </a:r>
            <a:r>
              <a:rPr lang="da-DK" sz="1600" b="0" dirty="0">
                <a:solidFill>
                  <a:srgbClr val="B8D7A3"/>
                </a:solidFill>
                <a:effectLst/>
                <a:latin typeface=" Cascadia Code PL"/>
              </a:rPr>
              <a:t>IServiceSetter</a:t>
            </a:r>
            <a:r>
              <a:rPr lang="da-DK" sz="1600" b="0" dirty="0">
                <a:solidFill>
                  <a:srgbClr val="D4D4D4"/>
                </a:solidFill>
                <a:effectLst/>
                <a:latin typeface=" Cascadia Code PL"/>
              </a:rPr>
              <a:t>&lt;</a:t>
            </a:r>
            <a:r>
              <a:rPr lang="da-DK" sz="1600" b="0" dirty="0">
                <a:solidFill>
                  <a:srgbClr val="B8D7A3"/>
                </a:solidFill>
                <a:effectLst/>
                <a:latin typeface=" Cascadia Code PL"/>
              </a:rPr>
              <a:t>IFooService</a:t>
            </a:r>
            <a:r>
              <a:rPr lang="da-DK" sz="1600" b="0" dirty="0">
                <a:solidFill>
                  <a:srgbClr val="D4D4D4"/>
                </a:solidFill>
                <a:effectLst/>
                <a:latin typeface=" Cascadia Code PL"/>
              </a:rPr>
              <a:t>&gt;</a:t>
            </a:r>
          </a:p>
          <a:p>
            <a:r>
              <a:rPr lang="da-DK" sz="1600" b="0" dirty="0">
                <a:solidFill>
                  <a:srgbClr val="D4D4D4"/>
                </a:solidFill>
                <a:effectLst/>
                <a:latin typeface=" Cascadia Code PL"/>
              </a:rPr>
              <a:t>{</a:t>
            </a:r>
          </a:p>
          <a:p>
            <a:r>
              <a:rPr lang="da-DK" sz="1600" b="0" dirty="0">
                <a:solidFill>
                  <a:srgbClr val="D4D4D4"/>
                </a:solidFill>
                <a:effectLst/>
                <a:latin typeface=" Cascadia Code PL"/>
              </a:rPr>
              <a:t>    </a:t>
            </a:r>
            <a:r>
              <a:rPr lang="da-DK" sz="1600" b="0" dirty="0">
                <a:solidFill>
                  <a:srgbClr val="569CD6"/>
                </a:solidFill>
                <a:effectLst/>
                <a:latin typeface=" Cascadia Code PL"/>
              </a:rPr>
              <a:t>public</a:t>
            </a:r>
            <a:r>
              <a:rPr lang="da-DK" sz="1600" b="0" dirty="0">
                <a:solidFill>
                  <a:srgbClr val="D4D4D4"/>
                </a:solidFill>
                <a:effectLst/>
                <a:latin typeface=" Cascadia Code PL"/>
              </a:rPr>
              <a:t> </a:t>
            </a:r>
            <a:r>
              <a:rPr lang="da-DK" sz="1600" b="0" dirty="0">
                <a:solidFill>
                  <a:srgbClr val="B8D7A3"/>
                </a:solidFill>
                <a:effectLst/>
                <a:latin typeface=" Cascadia Code PL"/>
              </a:rPr>
              <a:t>IFooService</a:t>
            </a:r>
            <a:r>
              <a:rPr lang="da-DK" sz="1600" b="0" dirty="0">
                <a:solidFill>
                  <a:srgbClr val="D4D4D4"/>
                </a:solidFill>
                <a:effectLst/>
                <a:latin typeface=" Cascadia Code PL"/>
              </a:rPr>
              <a:t> Service { </a:t>
            </a:r>
            <a:r>
              <a:rPr lang="da-DK" sz="1600" b="0" dirty="0">
                <a:solidFill>
                  <a:srgbClr val="569CD6"/>
                </a:solidFill>
                <a:effectLst/>
                <a:latin typeface=" Cascadia Code PL"/>
              </a:rPr>
              <a:t>private</a:t>
            </a:r>
            <a:r>
              <a:rPr lang="da-DK" sz="1600" b="0" dirty="0">
                <a:solidFill>
                  <a:srgbClr val="D4D4D4"/>
                </a:solidFill>
                <a:effectLst/>
                <a:latin typeface=" Cascadia Code PL"/>
              </a:rPr>
              <a:t> </a:t>
            </a:r>
            <a:r>
              <a:rPr lang="da-DK" sz="1600" b="0" dirty="0">
                <a:solidFill>
                  <a:srgbClr val="569CD6"/>
                </a:solidFill>
                <a:effectLst/>
                <a:latin typeface=" Cascadia Code PL"/>
              </a:rPr>
              <a:t>get</a:t>
            </a:r>
            <a:r>
              <a:rPr lang="da-DK" sz="1600" b="0" dirty="0">
                <a:solidFill>
                  <a:srgbClr val="D4D4D4"/>
                </a:solidFill>
                <a:effectLst/>
                <a:latin typeface=" Cascadia Code PL"/>
              </a:rPr>
              <a:t>; </a:t>
            </a:r>
            <a:r>
              <a:rPr lang="da-DK" sz="1600" b="0" dirty="0">
                <a:solidFill>
                  <a:srgbClr val="569CD6"/>
                </a:solidFill>
                <a:effectLst/>
                <a:latin typeface=" Cascadia Code PL"/>
              </a:rPr>
              <a:t>set</a:t>
            </a:r>
            <a:r>
              <a:rPr lang="da-DK" sz="1600" b="0" dirty="0">
                <a:solidFill>
                  <a:srgbClr val="D4D4D4"/>
                </a:solidFill>
                <a:effectLst/>
                <a:latin typeface=" Cascadia Code PL"/>
              </a:rPr>
              <a:t>; }</a:t>
            </a:r>
          </a:p>
          <a:p>
            <a:br>
              <a:rPr lang="da-DK" sz="1600" b="0" dirty="0">
                <a:solidFill>
                  <a:srgbClr val="D4D4D4"/>
                </a:solidFill>
                <a:effectLst/>
                <a:latin typeface=" Cascadia Code PL"/>
              </a:rPr>
            </a:br>
            <a:r>
              <a:rPr lang="da-DK" sz="1600" b="0" dirty="0">
                <a:solidFill>
                  <a:srgbClr val="D4D4D4"/>
                </a:solidFill>
                <a:effectLst/>
                <a:latin typeface=" Cascadia Code PL"/>
              </a:rPr>
              <a:t>    </a:t>
            </a:r>
            <a:r>
              <a:rPr lang="da-DK" sz="1600" b="0" dirty="0">
                <a:solidFill>
                  <a:srgbClr val="569CD6"/>
                </a:solidFill>
                <a:effectLst/>
                <a:latin typeface=" Cascadia Code PL"/>
              </a:rPr>
              <a:t>public</a:t>
            </a:r>
            <a:r>
              <a:rPr lang="da-DK" sz="1600" b="0" dirty="0">
                <a:solidFill>
                  <a:srgbClr val="D4D4D4"/>
                </a:solidFill>
                <a:effectLst/>
                <a:latin typeface=" Cascadia Code PL"/>
              </a:rPr>
              <a:t> </a:t>
            </a:r>
            <a:r>
              <a:rPr lang="da-DK" sz="1600" b="0" dirty="0">
                <a:solidFill>
                  <a:srgbClr val="569CD6"/>
                </a:solidFill>
                <a:effectLst/>
                <a:latin typeface=" Cascadia Code PL"/>
              </a:rPr>
              <a:t>bool</a:t>
            </a:r>
            <a:r>
              <a:rPr lang="da-DK" sz="1600" b="0" dirty="0">
                <a:solidFill>
                  <a:srgbClr val="D4D4D4"/>
                </a:solidFill>
                <a:effectLst/>
                <a:latin typeface=" Cascadia Code PL"/>
              </a:rPr>
              <a:t> </a:t>
            </a:r>
            <a:r>
              <a:rPr lang="da-DK" sz="1600" b="0" dirty="0">
                <a:solidFill>
                  <a:srgbClr val="DCDCAA"/>
                </a:solidFill>
                <a:effectLst/>
                <a:latin typeface=" Cascadia Code PL"/>
              </a:rPr>
              <a:t>Grault</a:t>
            </a:r>
            <a:r>
              <a:rPr lang="da-DK" sz="1600" b="0" dirty="0">
                <a:solidFill>
                  <a:srgbClr val="D4D4D4"/>
                </a:solidFill>
                <a:effectLst/>
                <a:latin typeface=" Cascadia Code PL"/>
              </a:rPr>
              <a:t>(</a:t>
            </a:r>
            <a:r>
              <a:rPr lang="da-DK" sz="1600" b="0" dirty="0">
                <a:solidFill>
                  <a:srgbClr val="4EC9B0"/>
                </a:solidFill>
                <a:effectLst/>
                <a:latin typeface=" Cascadia Code PL"/>
              </a:rPr>
              <a:t>Qux</a:t>
            </a:r>
            <a:r>
              <a:rPr lang="da-DK" sz="1600" b="0" dirty="0">
                <a:solidFill>
                  <a:srgbClr val="D4D4D4"/>
                </a:solidFill>
                <a:effectLst/>
                <a:latin typeface=" Cascadia Code PL"/>
              </a:rPr>
              <a:t> </a:t>
            </a:r>
            <a:r>
              <a:rPr lang="da-DK" sz="1600" b="0" dirty="0">
                <a:solidFill>
                  <a:srgbClr val="9CDCFE"/>
                </a:solidFill>
                <a:effectLst/>
                <a:latin typeface=" Cascadia Code PL"/>
              </a:rPr>
              <a:t>qux</a:t>
            </a:r>
            <a:r>
              <a:rPr lang="da-DK" sz="1600" b="0" dirty="0">
                <a:solidFill>
                  <a:srgbClr val="D4D4D4"/>
                </a:solidFill>
                <a:effectLst/>
                <a:latin typeface=" Cascadia Code PL"/>
              </a:rPr>
              <a:t>)</a:t>
            </a:r>
          </a:p>
          <a:p>
            <a:r>
              <a:rPr lang="da-DK" sz="1600" b="0" dirty="0">
                <a:solidFill>
                  <a:srgbClr val="D4D4D4"/>
                </a:solidFill>
                <a:effectLst/>
                <a:latin typeface=" Cascadia Code PL"/>
              </a:rPr>
              <a:t>    {</a:t>
            </a:r>
          </a:p>
          <a:p>
            <a:r>
              <a:rPr lang="da-DK" sz="1600" b="0" dirty="0">
                <a:solidFill>
                  <a:srgbClr val="D4D4D4"/>
                </a:solidFill>
                <a:effectLst/>
                <a:latin typeface=" Cascadia Code PL"/>
              </a:rPr>
              <a:t>        </a:t>
            </a:r>
            <a:r>
              <a:rPr lang="da-DK" sz="1600" b="0" dirty="0">
                <a:solidFill>
                  <a:srgbClr val="6A9955"/>
                </a:solidFill>
                <a:effectLst/>
                <a:latin typeface=" Cascadia Code PL"/>
              </a:rPr>
              <a:t>// Implementation</a:t>
            </a:r>
            <a:endParaRPr lang="da-DK" sz="1600" b="0" dirty="0">
              <a:solidFill>
                <a:srgbClr val="D4D4D4"/>
              </a:solidFill>
              <a:effectLst/>
              <a:latin typeface=" Cascadia Code PL"/>
            </a:endParaRPr>
          </a:p>
          <a:p>
            <a:r>
              <a:rPr lang="da-DK" sz="1600" b="0" dirty="0">
                <a:solidFill>
                  <a:srgbClr val="D4D4D4"/>
                </a:solidFill>
                <a:effectLst/>
                <a:latin typeface=" Cascadia Code PL"/>
              </a:rPr>
              <a:t>    }</a:t>
            </a:r>
          </a:p>
          <a:p>
            <a:r>
              <a:rPr lang="da-DK" sz="1600" b="0" dirty="0">
                <a:solidFill>
                  <a:srgbClr val="D4D4D4"/>
                </a:solidFill>
                <a:effectLst/>
                <a:latin typeface=" Cascadia Code PL"/>
              </a:rPr>
              <a:t>}</a:t>
            </a:r>
          </a:p>
        </p:txBody>
      </p:sp>
      <p:sp>
        <p:nvSpPr>
          <p:cNvPr id="5" name="Speech Bubble: Rectangle 4">
            <a:extLst>
              <a:ext uri="{FF2B5EF4-FFF2-40B4-BE49-F238E27FC236}">
                <a16:creationId xmlns:a16="http://schemas.microsoft.com/office/drawing/2014/main" id="{8FC2E18C-62D2-4A35-A39E-997167469D9A}"/>
              </a:ext>
            </a:extLst>
          </p:cNvPr>
          <p:cNvSpPr/>
          <p:nvPr/>
        </p:nvSpPr>
        <p:spPr bwMode="auto">
          <a:xfrm>
            <a:off x="6309183" y="295275"/>
            <a:ext cx="2925620" cy="636870"/>
          </a:xfrm>
          <a:prstGeom prst="wedgeRectCallout">
            <a:avLst>
              <a:gd name="adj1" fmla="val -99187"/>
              <a:gd name="adj2" fmla="val 131235"/>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da-DK" sz="2400" dirty="0">
                <a:gradFill>
                  <a:gsLst>
                    <a:gs pos="0">
                      <a:srgbClr val="FFFFFF"/>
                    </a:gs>
                    <a:gs pos="100000">
                      <a:srgbClr val="FFFFFF"/>
                    </a:gs>
                  </a:gsLst>
                  <a:lin ang="5400000" scaled="0"/>
                </a:gradFill>
                <a:ea typeface="Segoe UI" pitchFamily="34" charset="0"/>
                <a:cs typeface="Segoe UI" pitchFamily="34" charset="0"/>
              </a:rPr>
              <a:t>Interface</a:t>
            </a:r>
          </a:p>
        </p:txBody>
      </p:sp>
      <p:sp>
        <p:nvSpPr>
          <p:cNvPr id="7" name="Speech Bubble: Rectangle 6">
            <a:extLst>
              <a:ext uri="{FF2B5EF4-FFF2-40B4-BE49-F238E27FC236}">
                <a16:creationId xmlns:a16="http://schemas.microsoft.com/office/drawing/2014/main" id="{E37FA151-C6AA-4E69-AA1A-DA9BAD00DE5A}"/>
              </a:ext>
            </a:extLst>
          </p:cNvPr>
          <p:cNvSpPr/>
          <p:nvPr/>
        </p:nvSpPr>
        <p:spPr bwMode="auto">
          <a:xfrm>
            <a:off x="9067630" y="3723174"/>
            <a:ext cx="2925620" cy="914390"/>
          </a:xfrm>
          <a:prstGeom prst="wedgeRectCallout">
            <a:avLst>
              <a:gd name="adj1" fmla="val -167401"/>
              <a:gd name="adj2" fmla="val -200597"/>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da-DK" sz="2400" dirty="0" err="1">
                <a:gradFill>
                  <a:gsLst>
                    <a:gs pos="0">
                      <a:srgbClr val="FFFFFF"/>
                    </a:gs>
                    <a:gs pos="100000">
                      <a:srgbClr val="FFFFFF"/>
                    </a:gs>
                  </a:gsLst>
                  <a:lin ang="5400000" scaled="0"/>
                </a:gradFill>
                <a:ea typeface="Segoe UI" pitchFamily="34" charset="0"/>
                <a:cs typeface="Segoe UI" pitchFamily="34" charset="0"/>
              </a:rPr>
              <a:t>Implement</a:t>
            </a:r>
            <a:r>
              <a:rPr lang="da-DK" sz="2400" dirty="0">
                <a:gradFill>
                  <a:gsLst>
                    <a:gs pos="0">
                      <a:srgbClr val="FFFFFF"/>
                    </a:gs>
                    <a:gs pos="100000">
                      <a:srgbClr val="FFFFFF"/>
                    </a:gs>
                  </a:gsLst>
                  <a:lin ang="5400000" scaled="0"/>
                </a:gradFill>
                <a:ea typeface="Segoe UI" pitchFamily="34" charset="0"/>
                <a:cs typeface="Segoe UI" pitchFamily="34" charset="0"/>
              </a:rPr>
              <a:t> interface</a:t>
            </a:r>
          </a:p>
        </p:txBody>
      </p:sp>
    </p:spTree>
    <p:extLst>
      <p:ext uri="{BB962C8B-B14F-4D97-AF65-F5344CB8AC3E}">
        <p14:creationId xmlns:p14="http://schemas.microsoft.com/office/powerpoint/2010/main" val="416371966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encil on a piece of paper&#10;&#10;Description automatically generated with medium confidence">
            <a:extLst>
              <a:ext uri="{FF2B5EF4-FFF2-40B4-BE49-F238E27FC236}">
                <a16:creationId xmlns:a16="http://schemas.microsoft.com/office/drawing/2014/main" id="{1ABFD933-2F81-46D6-A8CF-E96873320ABC}"/>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41176" b="33785"/>
          <a:stretch/>
        </p:blipFill>
        <p:spPr>
          <a:xfrm>
            <a:off x="0" y="-106832"/>
            <a:ext cx="12191999" cy="6964832"/>
          </a:xfrm>
          <a:prstGeom prst="rect">
            <a:avLst/>
          </a:prstGeom>
          <a:noFill/>
        </p:spPr>
      </p:pic>
      <p:sp>
        <p:nvSpPr>
          <p:cNvPr id="5" name="Title 4">
            <a:extLst>
              <a:ext uri="{FF2B5EF4-FFF2-40B4-BE49-F238E27FC236}">
                <a16:creationId xmlns:a16="http://schemas.microsoft.com/office/drawing/2014/main" id="{142EE401-AC4D-4251-8214-E1246F6CC9E3}"/>
              </a:ext>
            </a:extLst>
          </p:cNvPr>
          <p:cNvSpPr>
            <a:spLocks noGrp="1"/>
          </p:cNvSpPr>
          <p:nvPr>
            <p:ph type="title" idx="4294967295"/>
          </p:nvPr>
        </p:nvSpPr>
        <p:spPr>
          <a:xfrm>
            <a:off x="584200" y="457200"/>
            <a:ext cx="4416425" cy="553998"/>
          </a:xfrm>
        </p:spPr>
        <p:txBody>
          <a:bodyPr wrap="square" anchor="t">
            <a:normAutofit/>
          </a:bodyPr>
          <a:lstStyle/>
          <a:p>
            <a:r>
              <a:rPr lang="en-US" dirty="0"/>
              <a:t>Agenda</a:t>
            </a:r>
            <a:endParaRPr lang="LID4096" dirty="0"/>
          </a:p>
        </p:txBody>
      </p:sp>
      <p:sp>
        <p:nvSpPr>
          <p:cNvPr id="6" name="Text Placeholder 5">
            <a:extLst>
              <a:ext uri="{FF2B5EF4-FFF2-40B4-BE49-F238E27FC236}">
                <a16:creationId xmlns:a16="http://schemas.microsoft.com/office/drawing/2014/main" id="{F028372C-E3E3-443E-813E-6992300B3081}"/>
              </a:ext>
            </a:extLst>
          </p:cNvPr>
          <p:cNvSpPr>
            <a:spLocks noGrp="1"/>
          </p:cNvSpPr>
          <p:nvPr>
            <p:ph type="body" sz="quarter" idx="11"/>
          </p:nvPr>
        </p:nvSpPr>
        <p:spPr>
          <a:xfrm>
            <a:off x="584200" y="1436688"/>
            <a:ext cx="3470275" cy="4049712"/>
          </a:xfrm>
        </p:spPr>
        <p:txBody>
          <a:bodyPr wrap="square">
            <a:normAutofit/>
          </a:bodyPr>
          <a:lstStyle/>
          <a:p>
            <a:r>
              <a:rPr lang="en-US" dirty="0"/>
              <a:t>Repository pattern</a:t>
            </a:r>
          </a:p>
          <a:p>
            <a:r>
              <a:rPr lang="en-US" dirty="0"/>
              <a:t>Testing database code</a:t>
            </a:r>
          </a:p>
          <a:p>
            <a:r>
              <a:rPr lang="en-US" dirty="0"/>
              <a:t>Dependency Injection</a:t>
            </a:r>
          </a:p>
          <a:p>
            <a:r>
              <a:rPr lang="en-US" dirty="0"/>
              <a:t>Testing Entity Framework</a:t>
            </a:r>
          </a:p>
          <a:p>
            <a:endParaRPr lang="en-US" dirty="0"/>
          </a:p>
        </p:txBody>
      </p:sp>
      <p:sp>
        <p:nvSpPr>
          <p:cNvPr id="12" name="TextBox 11">
            <a:extLst>
              <a:ext uri="{FF2B5EF4-FFF2-40B4-BE49-F238E27FC236}">
                <a16:creationId xmlns:a16="http://schemas.microsoft.com/office/drawing/2014/main" id="{0FCD991C-C174-4CF3-A5B0-C992EB49D0F8}"/>
              </a:ext>
            </a:extLst>
          </p:cNvPr>
          <p:cNvSpPr txBox="1"/>
          <p:nvPr/>
        </p:nvSpPr>
        <p:spPr>
          <a:xfrm>
            <a:off x="9581417" y="7188608"/>
            <a:ext cx="2511906" cy="107722"/>
          </a:xfrm>
          <a:prstGeom prst="rect">
            <a:avLst/>
          </a:prstGeom>
          <a:solidFill>
            <a:srgbClr val="000000"/>
          </a:solidFill>
        </p:spPr>
        <p:txBody>
          <a:bodyPr wrap="none" lIns="0" tIns="0" rIns="0" bIns="0" rtlCol="0">
            <a:spAutoFit/>
          </a:bodyPr>
          <a:lstStyle/>
          <a:p>
            <a:pPr algn="r">
              <a:spcAft>
                <a:spcPts val="600"/>
              </a:spcAft>
            </a:pPr>
            <a:r>
              <a:rPr lang="LID4096" sz="700" dirty="0">
                <a:solidFill>
                  <a:srgbClr val="FFFFFF"/>
                </a:solidFill>
                <a:hlinkClick r:id="rId3" tooltip="https://www.quelledergnade.de/deutsch/agenda/">
                  <a:extLst>
                    <a:ext uri="{A12FA001-AC4F-418D-AE19-62706E023703}">
                      <ahyp:hlinkClr xmlns:ahyp="http://schemas.microsoft.com/office/drawing/2018/hyperlinkcolor" val="tx"/>
                    </a:ext>
                  </a:extLst>
                </a:hlinkClick>
              </a:rPr>
              <a:t>This Photo</a:t>
            </a:r>
            <a:r>
              <a:rPr lang="LID4096" sz="700" dirty="0">
                <a:solidFill>
                  <a:srgbClr val="FFFFFF"/>
                </a:solidFill>
              </a:rPr>
              <a:t> by Unknown Author is licensed under </a:t>
            </a:r>
            <a:r>
              <a:rPr lang="LID4096" sz="700" dirty="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LID4096" sz="700" dirty="0">
              <a:solidFill>
                <a:srgbClr val="FFFFFF"/>
              </a:solidFill>
            </a:endParaRPr>
          </a:p>
        </p:txBody>
      </p:sp>
    </p:spTree>
    <p:extLst>
      <p:ext uri="{BB962C8B-B14F-4D97-AF65-F5344CB8AC3E}">
        <p14:creationId xmlns:p14="http://schemas.microsoft.com/office/powerpoint/2010/main" val="23029806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32D1A-067A-4379-8ADE-9D2337F6D50E}"/>
              </a:ext>
            </a:extLst>
          </p:cNvPr>
          <p:cNvSpPr>
            <a:spLocks noGrp="1"/>
          </p:cNvSpPr>
          <p:nvPr>
            <p:ph type="title"/>
          </p:nvPr>
        </p:nvSpPr>
        <p:spPr>
          <a:xfrm>
            <a:off x="588263" y="457200"/>
            <a:ext cx="11018520" cy="553998"/>
          </a:xfrm>
        </p:spPr>
        <p:txBody>
          <a:bodyPr wrap="square" anchor="ctr">
            <a:normAutofit/>
          </a:bodyPr>
          <a:lstStyle/>
          <a:p>
            <a:r>
              <a:rPr lang="da-DK" dirty="0"/>
              <a:t>Best practices</a:t>
            </a:r>
            <a:endParaRPr lang="LID4096" dirty="0"/>
          </a:p>
        </p:txBody>
      </p:sp>
      <p:graphicFrame>
        <p:nvGraphicFramePr>
          <p:cNvPr id="14" name="Text Placeholder 3">
            <a:extLst>
              <a:ext uri="{FF2B5EF4-FFF2-40B4-BE49-F238E27FC236}">
                <a16:creationId xmlns:a16="http://schemas.microsoft.com/office/drawing/2014/main" id="{8BA5950E-E443-4DE0-95D2-D71A6F14D2CD}"/>
              </a:ext>
            </a:extLst>
          </p:cNvPr>
          <p:cNvGraphicFramePr/>
          <p:nvPr>
            <p:extLst>
              <p:ext uri="{D42A27DB-BD31-4B8C-83A1-F6EECF244321}">
                <p14:modId xmlns:p14="http://schemas.microsoft.com/office/powerpoint/2010/main" val="2330851153"/>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Speech Bubble: Rectangle 8">
            <a:extLst>
              <a:ext uri="{FF2B5EF4-FFF2-40B4-BE49-F238E27FC236}">
                <a16:creationId xmlns:a16="http://schemas.microsoft.com/office/drawing/2014/main" id="{C60AC45F-0C10-4B97-85AC-B71C588C1866}"/>
              </a:ext>
            </a:extLst>
          </p:cNvPr>
          <p:cNvSpPr/>
          <p:nvPr/>
        </p:nvSpPr>
        <p:spPr bwMode="auto">
          <a:xfrm>
            <a:off x="8391983" y="5428298"/>
            <a:ext cx="2925620" cy="914390"/>
          </a:xfrm>
          <a:prstGeom prst="wedgeRectCallout">
            <a:avLst>
              <a:gd name="adj1" fmla="val 12091"/>
              <a:gd name="adj2" fmla="val -149676"/>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da-DK" sz="2400" dirty="0">
                <a:gradFill>
                  <a:gsLst>
                    <a:gs pos="0">
                      <a:srgbClr val="FFFFFF"/>
                    </a:gs>
                    <a:gs pos="100000">
                      <a:srgbClr val="FFFFFF"/>
                    </a:gs>
                  </a:gsLst>
                  <a:lin ang="5400000" scaled="0"/>
                </a:gradFill>
                <a:ea typeface="Segoe UI" pitchFamily="34" charset="0"/>
                <a:cs typeface="Segoe UI" pitchFamily="34" charset="0"/>
              </a:rPr>
              <a:t>More on this in a couple of weeks...</a:t>
            </a:r>
          </a:p>
        </p:txBody>
      </p:sp>
    </p:spTree>
    <p:extLst>
      <p:ext uri="{BB962C8B-B14F-4D97-AF65-F5344CB8AC3E}">
        <p14:creationId xmlns:p14="http://schemas.microsoft.com/office/powerpoint/2010/main" val="28679593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B30029-C275-48CD-9CA5-4027B7A63D92}"/>
              </a:ext>
            </a:extLst>
          </p:cNvPr>
          <p:cNvSpPr>
            <a:spLocks noGrp="1"/>
          </p:cNvSpPr>
          <p:nvPr>
            <p:ph type="title"/>
          </p:nvPr>
        </p:nvSpPr>
        <p:spPr/>
        <p:txBody>
          <a:bodyPr/>
          <a:lstStyle/>
          <a:p>
            <a:r>
              <a:rPr lang="en-US" dirty="0"/>
              <a:t>Testing Entity Framework</a:t>
            </a:r>
            <a:endParaRPr lang="LID4096" dirty="0"/>
          </a:p>
        </p:txBody>
      </p:sp>
    </p:spTree>
    <p:extLst>
      <p:ext uri="{BB962C8B-B14F-4D97-AF65-F5344CB8AC3E}">
        <p14:creationId xmlns:p14="http://schemas.microsoft.com/office/powerpoint/2010/main" val="34948983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AF30C4-F2CB-472B-A778-0D4735539D48}"/>
              </a:ext>
            </a:extLst>
          </p:cNvPr>
          <p:cNvSpPr>
            <a:spLocks noGrp="1"/>
          </p:cNvSpPr>
          <p:nvPr>
            <p:ph type="title"/>
          </p:nvPr>
        </p:nvSpPr>
        <p:spPr/>
        <p:txBody>
          <a:bodyPr/>
          <a:lstStyle/>
          <a:p>
            <a:r>
              <a:rPr lang="en-US" dirty="0">
                <a:solidFill>
                  <a:schemeClr val="bg1"/>
                </a:solidFill>
              </a:rPr>
              <a:t>SQLite in-memory database</a:t>
            </a:r>
            <a:endParaRPr lang="LID4096" dirty="0">
              <a:solidFill>
                <a:schemeClr val="bg1"/>
              </a:solidFill>
            </a:endParaRPr>
          </a:p>
        </p:txBody>
      </p:sp>
      <p:sp>
        <p:nvSpPr>
          <p:cNvPr id="4" name="Text Placeholder 3">
            <a:extLst>
              <a:ext uri="{FF2B5EF4-FFF2-40B4-BE49-F238E27FC236}">
                <a16:creationId xmlns:a16="http://schemas.microsoft.com/office/drawing/2014/main" id="{87DC652A-5A4A-479B-9D8D-364A00895B20}"/>
              </a:ext>
            </a:extLst>
          </p:cNvPr>
          <p:cNvSpPr>
            <a:spLocks noGrp="1"/>
          </p:cNvSpPr>
          <p:nvPr>
            <p:ph type="body" sz="quarter" idx="10"/>
          </p:nvPr>
        </p:nvSpPr>
        <p:spPr>
          <a:xfrm>
            <a:off x="588263" y="1436688"/>
            <a:ext cx="11018520" cy="2548390"/>
          </a:xfrm>
        </p:spPr>
        <p:txBody>
          <a:bodyPr/>
          <a:lstStyle/>
          <a:p>
            <a:r>
              <a:rPr lang="da-DK" sz="180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dotnet add package Microsoft.EntityFrameworkCore.Sqlite</a:t>
            </a:r>
          </a:p>
          <a:p>
            <a:endParaRPr lang="da-DK" sz="1800" dirty="0">
              <a:latin typeface="Cascadia Code" panose="020B0609020000020004" pitchFamily="49" charset="0"/>
              <a:ea typeface="Cascadia Code" panose="020B0609020000020004" pitchFamily="49" charset="0"/>
              <a:cs typeface="Cascadia Code" panose="020B0609020000020004" pitchFamily="49" charset="0"/>
            </a:endParaRPr>
          </a:p>
          <a:p>
            <a:r>
              <a:rPr lang="da-DK" sz="1800"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using</a:t>
            </a:r>
            <a:r>
              <a:rPr lang="da-DK" sz="18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a-DK" sz="1800"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var</a:t>
            </a:r>
            <a:r>
              <a:rPr lang="da-DK" sz="18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a-DK" sz="1800" b="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connection</a:t>
            </a:r>
            <a:r>
              <a:rPr lang="da-DK" sz="18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da-DK" sz="1800"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new</a:t>
            </a:r>
            <a:r>
              <a:rPr lang="da-DK" sz="18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a-DK" sz="1800" b="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SqliteConnection</a:t>
            </a:r>
            <a:r>
              <a:rPr lang="da-DK" sz="18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da-DK" sz="1800" b="0" dirty="0">
                <a:solidFill>
                  <a:srgbClr val="CE9178"/>
                </a:solidFill>
                <a:effectLst/>
                <a:latin typeface="Cascadia Code" panose="020B0609020000020004" pitchFamily="49" charset="0"/>
                <a:ea typeface="Cascadia Code" panose="020B0609020000020004" pitchFamily="49" charset="0"/>
                <a:cs typeface="Cascadia Code" panose="020B0609020000020004" pitchFamily="49" charset="0"/>
              </a:rPr>
              <a:t>"Filename=:memory:"</a:t>
            </a:r>
            <a:r>
              <a:rPr lang="da-DK" sz="18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da-DK" sz="1800" b="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connection</a:t>
            </a:r>
            <a:r>
              <a:rPr lang="da-DK" sz="18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da-DK" sz="1800" b="0" dirty="0">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Open</a:t>
            </a:r>
            <a:r>
              <a:rPr lang="da-DK" sz="18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br>
              <a:rPr lang="da-DK" sz="18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br>
            <a:r>
              <a:rPr lang="da-DK" sz="1800"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var</a:t>
            </a:r>
            <a:r>
              <a:rPr lang="da-DK" sz="18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a-DK" sz="1800" b="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builder</a:t>
            </a:r>
            <a:r>
              <a:rPr lang="da-DK" sz="18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da-DK" sz="1800"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new</a:t>
            </a:r>
            <a:r>
              <a:rPr lang="da-DK" sz="18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a-DK" sz="1800" b="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DbContextOptionsBuilder</a:t>
            </a:r>
            <a:r>
              <a:rPr lang="da-DK" sz="18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&lt;</a:t>
            </a:r>
            <a:r>
              <a:rPr lang="da-DK" sz="1800" b="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MyContext</a:t>
            </a:r>
            <a:r>
              <a:rPr lang="da-DK" sz="18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&gt;().</a:t>
            </a:r>
            <a:r>
              <a:rPr lang="da-DK" sz="1800" b="0" dirty="0">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UseSqlite</a:t>
            </a:r>
            <a:r>
              <a:rPr lang="da-DK" sz="18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da-DK" sz="1800" b="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connection</a:t>
            </a:r>
            <a:r>
              <a:rPr lang="da-DK" sz="18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da-DK" sz="1800"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using</a:t>
            </a:r>
            <a:r>
              <a:rPr lang="da-DK" sz="18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a-DK" sz="1800"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var</a:t>
            </a:r>
            <a:r>
              <a:rPr lang="da-DK" sz="18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a-DK" sz="1800" b="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context</a:t>
            </a:r>
            <a:r>
              <a:rPr lang="da-DK" sz="18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da-DK" sz="1800"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new</a:t>
            </a:r>
            <a:r>
              <a:rPr lang="da-DK" sz="18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a-DK" sz="1800" b="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MyContext</a:t>
            </a:r>
            <a:r>
              <a:rPr lang="da-DK" sz="18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da-DK" sz="1800" b="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builder</a:t>
            </a:r>
            <a:r>
              <a:rPr lang="da-DK" sz="18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.Options);</a:t>
            </a:r>
          </a:p>
          <a:p>
            <a:endParaRPr lang="LID4096" sz="1800" dirty="0">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3957924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B30029-C275-48CD-9CA5-4027B7A63D92}"/>
              </a:ext>
            </a:extLst>
          </p:cNvPr>
          <p:cNvSpPr>
            <a:spLocks noGrp="1"/>
          </p:cNvSpPr>
          <p:nvPr>
            <p:ph type="title"/>
          </p:nvPr>
        </p:nvSpPr>
        <p:spPr/>
        <p:txBody>
          <a:bodyPr/>
          <a:lstStyle/>
          <a:p>
            <a:r>
              <a:rPr lang="en-US" dirty="0"/>
              <a:t>Demo</a:t>
            </a:r>
            <a:endParaRPr lang="LID4096" dirty="0"/>
          </a:p>
        </p:txBody>
      </p:sp>
      <p:sp>
        <p:nvSpPr>
          <p:cNvPr id="2" name="Text Placeholder 1">
            <a:extLst>
              <a:ext uri="{FF2B5EF4-FFF2-40B4-BE49-F238E27FC236}">
                <a16:creationId xmlns:a16="http://schemas.microsoft.com/office/drawing/2014/main" id="{A543F7F6-7941-4F40-946F-EAF3FBBF4AD5}"/>
              </a:ext>
            </a:extLst>
          </p:cNvPr>
          <p:cNvSpPr>
            <a:spLocks noGrp="1"/>
          </p:cNvSpPr>
          <p:nvPr>
            <p:ph type="body" sz="quarter" idx="12"/>
          </p:nvPr>
        </p:nvSpPr>
        <p:spPr/>
        <p:txBody>
          <a:bodyPr/>
          <a:lstStyle/>
          <a:p>
            <a:r>
              <a:rPr lang="en-US" dirty="0"/>
              <a:t>Black box testing with </a:t>
            </a:r>
            <a:r>
              <a:rPr lang="en-US" b="1" i="1" dirty="0"/>
              <a:t>SQLite in-memory</a:t>
            </a:r>
            <a:endParaRPr lang="LID4096" b="1" dirty="0"/>
          </a:p>
        </p:txBody>
      </p:sp>
    </p:spTree>
    <p:extLst>
      <p:ext uri="{BB962C8B-B14F-4D97-AF65-F5344CB8AC3E}">
        <p14:creationId xmlns:p14="http://schemas.microsoft.com/office/powerpoint/2010/main" val="14620029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BA9665-5905-430F-A555-401EC28F3984}"/>
              </a:ext>
            </a:extLst>
          </p:cNvPr>
          <p:cNvSpPr>
            <a:spLocks noGrp="1"/>
          </p:cNvSpPr>
          <p:nvPr>
            <p:ph type="title"/>
          </p:nvPr>
        </p:nvSpPr>
        <p:spPr>
          <a:xfrm>
            <a:off x="588263" y="457200"/>
            <a:ext cx="11018520" cy="553998"/>
          </a:xfrm>
        </p:spPr>
        <p:txBody>
          <a:bodyPr wrap="square" anchor="t">
            <a:normAutofit/>
          </a:bodyPr>
          <a:lstStyle/>
          <a:p>
            <a:r>
              <a:rPr lang="en-US" dirty="0"/>
              <a:t>Best practices</a:t>
            </a:r>
            <a:endParaRPr lang="LID4096" dirty="0"/>
          </a:p>
        </p:txBody>
      </p:sp>
      <p:graphicFrame>
        <p:nvGraphicFramePr>
          <p:cNvPr id="9" name="Text Placeholder 4">
            <a:extLst>
              <a:ext uri="{FF2B5EF4-FFF2-40B4-BE49-F238E27FC236}">
                <a16:creationId xmlns:a16="http://schemas.microsoft.com/office/drawing/2014/main" id="{46D203D1-9F1D-4BFC-ACDC-E967238C7848}"/>
              </a:ext>
            </a:extLst>
          </p:cNvPr>
          <p:cNvGraphicFramePr/>
          <p:nvPr>
            <p:extLst>
              <p:ext uri="{D42A27DB-BD31-4B8C-83A1-F6EECF244321}">
                <p14:modId xmlns:p14="http://schemas.microsoft.com/office/powerpoint/2010/main" val="2141937737"/>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328356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Thank you</a:t>
            </a:r>
          </a:p>
        </p:txBody>
      </p:sp>
    </p:spTree>
    <p:extLst>
      <p:ext uri="{BB962C8B-B14F-4D97-AF65-F5344CB8AC3E}">
        <p14:creationId xmlns:p14="http://schemas.microsoft.com/office/powerpoint/2010/main" val="2727979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icture containing water mill, engine, ride&#10;&#10;Description automatically generated">
            <a:extLst>
              <a:ext uri="{FF2B5EF4-FFF2-40B4-BE49-F238E27FC236}">
                <a16:creationId xmlns:a16="http://schemas.microsoft.com/office/drawing/2014/main" id="{25A8DBC3-657C-4B6C-8EA5-1D01C6BA2705}"/>
              </a:ext>
            </a:extLst>
          </p:cNvPr>
          <p:cNvPicPr>
            <a:picLocks noGrp="1" noChangeAspect="1"/>
          </p:cNvPicPr>
          <p:nvPr>
            <p:ph type="pic" sz="quarter" idx="10"/>
          </p:nvPr>
        </p:nvPicPr>
        <p:blipFill rotWithShape="1">
          <a:blip r:embed="rId2">
            <a:extLst>
              <a:ext uri="{837473B0-CC2E-450A-ABE3-18F120FF3D39}">
                <a1611:picAttrSrcUrl xmlns:a1611="http://schemas.microsoft.com/office/drawing/2016/11/main" r:id="rId3"/>
              </a:ext>
            </a:extLst>
          </a:blip>
          <a:srcRect b="14773"/>
          <a:stretch/>
        </p:blipFill>
        <p:spPr>
          <a:xfrm>
            <a:off x="20" y="10"/>
            <a:ext cx="12191980" cy="6857990"/>
          </a:xfrm>
          <a:noFill/>
        </p:spPr>
      </p:pic>
      <p:sp>
        <p:nvSpPr>
          <p:cNvPr id="3" name="Title 2">
            <a:extLst>
              <a:ext uri="{FF2B5EF4-FFF2-40B4-BE49-F238E27FC236}">
                <a16:creationId xmlns:a16="http://schemas.microsoft.com/office/drawing/2014/main" id="{6CB8EBF1-AB38-4BC1-A91F-FEE1B3AA0A1E}"/>
              </a:ext>
            </a:extLst>
          </p:cNvPr>
          <p:cNvSpPr>
            <a:spLocks noGrp="1"/>
          </p:cNvSpPr>
          <p:nvPr>
            <p:ph type="title"/>
          </p:nvPr>
        </p:nvSpPr>
        <p:spPr>
          <a:xfrm>
            <a:off x="0" y="3657600"/>
            <a:ext cx="12192000" cy="3200400"/>
          </a:xfrm>
        </p:spPr>
        <p:txBody>
          <a:bodyPr wrap="square" anchor="b">
            <a:normAutofit/>
          </a:bodyPr>
          <a:lstStyle/>
          <a:p>
            <a:r>
              <a:rPr lang="en-US" dirty="0"/>
              <a:t>The Repository Pattern</a:t>
            </a:r>
            <a:endParaRPr lang="LID4096" dirty="0"/>
          </a:p>
        </p:txBody>
      </p:sp>
      <p:sp>
        <p:nvSpPr>
          <p:cNvPr id="8" name="TextBox 7">
            <a:extLst>
              <a:ext uri="{FF2B5EF4-FFF2-40B4-BE49-F238E27FC236}">
                <a16:creationId xmlns:a16="http://schemas.microsoft.com/office/drawing/2014/main" id="{1929894F-B9EC-422F-9BFA-23928207AB1B}"/>
              </a:ext>
            </a:extLst>
          </p:cNvPr>
          <p:cNvSpPr txBox="1"/>
          <p:nvPr/>
        </p:nvSpPr>
        <p:spPr>
          <a:xfrm>
            <a:off x="9862837" y="6750278"/>
            <a:ext cx="2329163" cy="107722"/>
          </a:xfrm>
          <a:prstGeom prst="rect">
            <a:avLst/>
          </a:prstGeom>
          <a:solidFill>
            <a:srgbClr val="000000"/>
          </a:solidFill>
        </p:spPr>
        <p:txBody>
          <a:bodyPr wrap="none" lIns="0" tIns="0" rIns="0" bIns="0" rtlCol="0">
            <a:spAutoFit/>
          </a:bodyPr>
          <a:lstStyle/>
          <a:p>
            <a:pPr algn="r">
              <a:spcAft>
                <a:spcPts val="600"/>
              </a:spcAft>
            </a:pPr>
            <a:r>
              <a:rPr lang="LID4096" sz="700">
                <a:solidFill>
                  <a:srgbClr val="FFFFFF"/>
                </a:solidFill>
                <a:hlinkClick r:id="rId3" tooltip="http://commons.wikimedia.org/wiki/File:Core-repository_hg.jpg">
                  <a:extLst>
                    <a:ext uri="{A12FA001-AC4F-418D-AE19-62706E023703}">
                      <ahyp:hlinkClr xmlns:ahyp="http://schemas.microsoft.com/office/drawing/2018/hyperlinkcolor" val="tx"/>
                    </a:ext>
                  </a:extLst>
                </a:hlinkClick>
              </a:rPr>
              <a:t>This Photo</a:t>
            </a:r>
            <a:r>
              <a:rPr lang="LID4096" sz="700">
                <a:solidFill>
                  <a:srgbClr val="FFFFFF"/>
                </a:solidFill>
              </a:rPr>
              <a:t> by Unknown Author is licensed under </a:t>
            </a:r>
            <a:r>
              <a:rPr lang="LID4096"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LID4096" sz="700">
              <a:solidFill>
                <a:srgbClr val="FFFFFF"/>
              </a:solidFill>
            </a:endParaRPr>
          </a:p>
        </p:txBody>
      </p:sp>
    </p:spTree>
    <p:extLst>
      <p:ext uri="{BB962C8B-B14F-4D97-AF65-F5344CB8AC3E}">
        <p14:creationId xmlns:p14="http://schemas.microsoft.com/office/powerpoint/2010/main" val="104299821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BF7E19-DE43-4EC0-B244-3E3965FB1909}"/>
              </a:ext>
            </a:extLst>
          </p:cNvPr>
          <p:cNvSpPr>
            <a:spLocks noGrp="1"/>
          </p:cNvSpPr>
          <p:nvPr>
            <p:ph type="title"/>
          </p:nvPr>
        </p:nvSpPr>
        <p:spPr/>
        <p:txBody>
          <a:bodyPr/>
          <a:lstStyle/>
          <a:p>
            <a:r>
              <a:rPr lang="en-US" dirty="0"/>
              <a:t>The Repository Pattern</a:t>
            </a:r>
            <a:endParaRPr lang="LID4096" dirty="0"/>
          </a:p>
        </p:txBody>
      </p:sp>
      <p:sp>
        <p:nvSpPr>
          <p:cNvPr id="5" name="Text Placeholder 4">
            <a:extLst>
              <a:ext uri="{FF2B5EF4-FFF2-40B4-BE49-F238E27FC236}">
                <a16:creationId xmlns:a16="http://schemas.microsoft.com/office/drawing/2014/main" id="{D53BFAD8-A46F-4FF0-BC13-A878AE4B3DF3}"/>
              </a:ext>
            </a:extLst>
          </p:cNvPr>
          <p:cNvSpPr>
            <a:spLocks noGrp="1"/>
          </p:cNvSpPr>
          <p:nvPr>
            <p:ph type="body" sz="quarter" idx="10"/>
          </p:nvPr>
        </p:nvSpPr>
        <p:spPr>
          <a:xfrm>
            <a:off x="586390" y="1434370"/>
            <a:ext cx="11018520" cy="2499146"/>
          </a:xfrm>
        </p:spPr>
        <p:txBody>
          <a:bodyPr/>
          <a:lstStyle/>
          <a:p>
            <a:r>
              <a:rPr lang="en-US" dirty="0"/>
              <a:t>Enable CRUD on domain objects (entities)</a:t>
            </a:r>
          </a:p>
          <a:p>
            <a:endParaRPr lang="en-US" dirty="0"/>
          </a:p>
          <a:p>
            <a:r>
              <a:rPr lang="en-US" dirty="0"/>
              <a:t>Usually: one repository per entity</a:t>
            </a:r>
          </a:p>
          <a:p>
            <a:endParaRPr lang="en-US" dirty="0"/>
          </a:p>
          <a:p>
            <a:r>
              <a:rPr lang="en-US" dirty="0"/>
              <a:t>Debatable: has a </a:t>
            </a:r>
            <a:r>
              <a:rPr lang="en-US" i="1" dirty="0"/>
              <a:t>Save()</a:t>
            </a:r>
            <a:r>
              <a:rPr lang="en-US" dirty="0"/>
              <a:t> method</a:t>
            </a:r>
          </a:p>
        </p:txBody>
      </p:sp>
    </p:spTree>
    <p:extLst>
      <p:ext uri="{BB962C8B-B14F-4D97-AF65-F5344CB8AC3E}">
        <p14:creationId xmlns:p14="http://schemas.microsoft.com/office/powerpoint/2010/main" val="357280320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09F1B8-92CD-490B-B153-43A640161BC7}"/>
              </a:ext>
            </a:extLst>
          </p:cNvPr>
          <p:cNvSpPr>
            <a:spLocks noGrp="1"/>
          </p:cNvSpPr>
          <p:nvPr>
            <p:ph type="title"/>
          </p:nvPr>
        </p:nvSpPr>
        <p:spPr/>
        <p:txBody>
          <a:bodyPr/>
          <a:lstStyle/>
          <a:p>
            <a:r>
              <a:rPr lang="en-US">
                <a:solidFill>
                  <a:schemeClr val="bg1"/>
                </a:solidFill>
              </a:rPr>
              <a:t>Generic Repository</a:t>
            </a:r>
            <a:endParaRPr lang="LID4096" dirty="0">
              <a:solidFill>
                <a:schemeClr val="bg1"/>
              </a:solidFill>
            </a:endParaRPr>
          </a:p>
        </p:txBody>
      </p:sp>
      <p:sp>
        <p:nvSpPr>
          <p:cNvPr id="5" name="Text Placeholder 4">
            <a:extLst>
              <a:ext uri="{FF2B5EF4-FFF2-40B4-BE49-F238E27FC236}">
                <a16:creationId xmlns:a16="http://schemas.microsoft.com/office/drawing/2014/main" id="{BCD69088-91FE-4298-BB97-68E577E563ED}"/>
              </a:ext>
            </a:extLst>
          </p:cNvPr>
          <p:cNvSpPr>
            <a:spLocks noGrp="1"/>
          </p:cNvSpPr>
          <p:nvPr>
            <p:ph type="body" sz="quarter" idx="10"/>
          </p:nvPr>
        </p:nvSpPr>
        <p:spPr>
          <a:xfrm>
            <a:off x="588263" y="1436688"/>
            <a:ext cx="11018520" cy="4050340"/>
          </a:xfrm>
        </p:spPr>
        <p:txBody>
          <a:bodyPr/>
          <a:lstStyle/>
          <a:p>
            <a:r>
              <a:rPr lang="de-DE" b="0" dirty="0" err="1">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public</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interface</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Repository</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&lt;</a:t>
            </a:r>
            <a:r>
              <a:rPr lang="de-DE" b="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T</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K</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&gt;</a:t>
            </a:r>
          </a:p>
          <a:p>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T</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Create</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de-DE" b="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T</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err="1">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entity</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err="1">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IReadOnlyCollection</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&lt;</a:t>
            </a:r>
            <a:r>
              <a:rPr lang="de-DE" b="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T</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&gt; </a:t>
            </a:r>
            <a:r>
              <a:rPr lang="de-DE" b="0" dirty="0">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Read</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T</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Read</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de-DE" b="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K</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err="1">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id</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err="1">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void</a:t>
            </a:r>
            <a:r>
              <a:rPr lang="de-DE"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Update</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de-DE" b="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T</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err="1">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entity</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err="1">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void</a:t>
            </a:r>
            <a:r>
              <a:rPr lang="de-DE"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Delete</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de-DE" b="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K</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err="1">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id</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244861372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BF7E19-DE43-4EC0-B244-3E3965FB1909}"/>
              </a:ext>
            </a:extLst>
          </p:cNvPr>
          <p:cNvSpPr>
            <a:spLocks noGrp="1"/>
          </p:cNvSpPr>
          <p:nvPr>
            <p:ph type="title"/>
          </p:nvPr>
        </p:nvSpPr>
        <p:spPr/>
        <p:txBody>
          <a:bodyPr/>
          <a:lstStyle/>
          <a:p>
            <a:r>
              <a:rPr lang="en-US" dirty="0"/>
              <a:t>The Repository Pattern</a:t>
            </a:r>
            <a:endParaRPr lang="LID4096" dirty="0"/>
          </a:p>
        </p:txBody>
      </p:sp>
      <p:sp>
        <p:nvSpPr>
          <p:cNvPr id="5" name="Text Placeholder 4">
            <a:extLst>
              <a:ext uri="{FF2B5EF4-FFF2-40B4-BE49-F238E27FC236}">
                <a16:creationId xmlns:a16="http://schemas.microsoft.com/office/drawing/2014/main" id="{D53BFAD8-A46F-4FF0-BC13-A878AE4B3DF3}"/>
              </a:ext>
            </a:extLst>
          </p:cNvPr>
          <p:cNvSpPr>
            <a:spLocks noGrp="1"/>
          </p:cNvSpPr>
          <p:nvPr>
            <p:ph type="body" sz="quarter" idx="10"/>
          </p:nvPr>
        </p:nvSpPr>
        <p:spPr>
          <a:xfrm>
            <a:off x="586390" y="1434370"/>
            <a:ext cx="11018520" cy="1465016"/>
          </a:xfrm>
        </p:spPr>
        <p:txBody>
          <a:bodyPr/>
          <a:lstStyle/>
          <a:p>
            <a:r>
              <a:rPr lang="en-US"/>
              <a:t>… but wait … Entity Framework already does not for me!?</a:t>
            </a:r>
          </a:p>
          <a:p>
            <a:endParaRPr lang="en-US"/>
          </a:p>
          <a:p>
            <a:endParaRPr lang="en-US" dirty="0"/>
          </a:p>
        </p:txBody>
      </p:sp>
    </p:spTree>
    <p:extLst>
      <p:ext uri="{BB962C8B-B14F-4D97-AF65-F5344CB8AC3E}">
        <p14:creationId xmlns:p14="http://schemas.microsoft.com/office/powerpoint/2010/main" val="14706867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09F1B8-92CD-490B-B153-43A640161BC7}"/>
              </a:ext>
            </a:extLst>
          </p:cNvPr>
          <p:cNvSpPr>
            <a:spLocks noGrp="1"/>
          </p:cNvSpPr>
          <p:nvPr>
            <p:ph type="title"/>
          </p:nvPr>
        </p:nvSpPr>
        <p:spPr>
          <a:xfrm>
            <a:off x="588263" y="457200"/>
            <a:ext cx="11018520" cy="553998"/>
          </a:xfrm>
        </p:spPr>
        <p:txBody>
          <a:bodyPr/>
          <a:lstStyle/>
          <a:p>
            <a:r>
              <a:rPr lang="en-US" dirty="0">
                <a:solidFill>
                  <a:schemeClr val="bg1"/>
                </a:solidFill>
              </a:rPr>
              <a:t>Recommended Repository: Per entity e.g., </a:t>
            </a:r>
            <a:r>
              <a:rPr lang="de-DE" b="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Character</a:t>
            </a:r>
            <a:endParaRPr lang="LID4096" dirty="0">
              <a:solidFill>
                <a:schemeClr val="bg1"/>
              </a:solidFill>
            </a:endParaRPr>
          </a:p>
        </p:txBody>
      </p:sp>
      <p:sp>
        <p:nvSpPr>
          <p:cNvPr id="5" name="Text Placeholder 4">
            <a:extLst>
              <a:ext uri="{FF2B5EF4-FFF2-40B4-BE49-F238E27FC236}">
                <a16:creationId xmlns:a16="http://schemas.microsoft.com/office/drawing/2014/main" id="{BCD69088-91FE-4298-BB97-68E577E563ED}"/>
              </a:ext>
            </a:extLst>
          </p:cNvPr>
          <p:cNvSpPr>
            <a:spLocks noGrp="1"/>
          </p:cNvSpPr>
          <p:nvPr>
            <p:ph type="body" sz="quarter" idx="10"/>
          </p:nvPr>
        </p:nvSpPr>
        <p:spPr>
          <a:xfrm>
            <a:off x="588263" y="1436688"/>
            <a:ext cx="11018520" cy="5084469"/>
          </a:xfrm>
        </p:spPr>
        <p:txBody>
          <a:bodyPr/>
          <a:lstStyle/>
          <a:p>
            <a:r>
              <a:rPr lang="de-DE" b="0" dirty="0" err="1">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public</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interface</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err="1">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ICharacterRepository</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de-DE" b="0" dirty="0" err="1">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IDisposable</a:t>
            </a:r>
            <a:endPar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err="1">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int</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Create</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de-DE" b="0" dirty="0" err="1">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CharacterDetailsDTO</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err="1">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character</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err="1">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CharacterDetailsDTO</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Read</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de-DE" b="0" dirty="0" err="1">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int</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err="1">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characterId</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err="1">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IReadOnlyCollection</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&lt;</a:t>
            </a:r>
            <a:r>
              <a:rPr lang="de-DE" b="0" dirty="0" err="1">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CharacterDTO</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&gt; </a:t>
            </a:r>
            <a:r>
              <a:rPr lang="de-DE" b="0" dirty="0">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Read</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err="1">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void</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Update</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de-DE" b="0" dirty="0" err="1">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CharacterDetailsDTO</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err="1">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character</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err="1">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void</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Delete</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de-DE" b="0" dirty="0" err="1">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int</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err="1">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characterId</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endParaRPr lang="de-DE" dirty="0">
              <a:solidFill>
                <a:srgbClr val="D4D4D4"/>
              </a:solidFill>
              <a:latin typeface="Cascadia Code" panose="020B0609020000020004" pitchFamily="49" charset="0"/>
              <a:ea typeface="Cascadia Code" panose="020B0609020000020004" pitchFamily="49" charset="0"/>
              <a:cs typeface="Cascadia Code" panose="020B0609020000020004" pitchFamily="49" charset="0"/>
            </a:endParaRPr>
          </a:p>
          <a:p>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de-DE" b="0" dirty="0" err="1">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or</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err="1">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something</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b="0" dirty="0" err="1">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similar</a:t>
            </a:r>
            <a:r>
              <a:rPr lang="de-DE"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130622085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F50E9-BBEC-4817-B1AF-64968FE166FA}"/>
              </a:ext>
            </a:extLst>
          </p:cNvPr>
          <p:cNvSpPr>
            <a:spLocks noGrp="1"/>
          </p:cNvSpPr>
          <p:nvPr>
            <p:ph type="title"/>
          </p:nvPr>
        </p:nvSpPr>
        <p:spPr>
          <a:xfrm>
            <a:off x="588263" y="457200"/>
            <a:ext cx="11018520" cy="553998"/>
          </a:xfrm>
        </p:spPr>
        <p:txBody>
          <a:bodyPr/>
          <a:lstStyle/>
          <a:p>
            <a:r>
              <a:rPr lang="da-DK" dirty="0"/>
              <a:t>Testing …</a:t>
            </a:r>
            <a:endParaRPr lang="LID4096" dirty="0"/>
          </a:p>
        </p:txBody>
      </p:sp>
      <p:sp>
        <p:nvSpPr>
          <p:cNvPr id="3" name="Text Placeholder 2">
            <a:extLst>
              <a:ext uri="{FF2B5EF4-FFF2-40B4-BE49-F238E27FC236}">
                <a16:creationId xmlns:a16="http://schemas.microsoft.com/office/drawing/2014/main" id="{FFC7EF47-6BA6-474C-8173-027E00DA8B68}"/>
              </a:ext>
            </a:extLst>
          </p:cNvPr>
          <p:cNvSpPr>
            <a:spLocks noGrp="1"/>
          </p:cNvSpPr>
          <p:nvPr>
            <p:ph type="body" sz="quarter" idx="10"/>
          </p:nvPr>
        </p:nvSpPr>
        <p:spPr>
          <a:xfrm>
            <a:off x="586390" y="1434370"/>
            <a:ext cx="11018520" cy="2302169"/>
          </a:xfrm>
        </p:spPr>
        <p:txBody>
          <a:bodyPr/>
          <a:lstStyle/>
          <a:p>
            <a:r>
              <a:rPr lang="en-US" sz="4400" dirty="0"/>
              <a:t>Testing live databases is hard</a:t>
            </a:r>
          </a:p>
          <a:p>
            <a:r>
              <a:rPr lang="en-US" sz="4400" dirty="0"/>
              <a:t>Testing live full systems is hard</a:t>
            </a:r>
          </a:p>
          <a:p>
            <a:r>
              <a:rPr lang="en-US" sz="4400" dirty="0"/>
              <a:t>By transitivity: Testing … is hard…</a:t>
            </a:r>
          </a:p>
        </p:txBody>
      </p:sp>
    </p:spTree>
    <p:extLst>
      <p:ext uri="{BB962C8B-B14F-4D97-AF65-F5344CB8AC3E}">
        <p14:creationId xmlns:p14="http://schemas.microsoft.com/office/powerpoint/2010/main" val="408388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lock&#10;&#10;Description automatically generated">
            <a:extLst>
              <a:ext uri="{FF2B5EF4-FFF2-40B4-BE49-F238E27FC236}">
                <a16:creationId xmlns:a16="http://schemas.microsoft.com/office/drawing/2014/main" id="{E3675585-4502-44DA-960C-DE6214B042BE}"/>
              </a:ext>
            </a:extLst>
          </p:cNvPr>
          <p:cNvPicPr>
            <a:picLocks noChangeAspect="1"/>
          </p:cNvPicPr>
          <p:nvPr/>
        </p:nvPicPr>
        <p:blipFill rotWithShape="1">
          <a:blip r:embed="rId2"/>
          <a:srcRect t="3666" b="21335"/>
          <a:stretch/>
        </p:blipFill>
        <p:spPr>
          <a:xfrm>
            <a:off x="20" y="10"/>
            <a:ext cx="12191980" cy="6857990"/>
          </a:xfrm>
          <a:prstGeom prst="rect">
            <a:avLst/>
          </a:prstGeom>
          <a:noFill/>
        </p:spPr>
      </p:pic>
      <p:sp>
        <p:nvSpPr>
          <p:cNvPr id="7" name="Rectangle 6">
            <a:extLst>
              <a:ext uri="{FF2B5EF4-FFF2-40B4-BE49-F238E27FC236}">
                <a16:creationId xmlns:a16="http://schemas.microsoft.com/office/drawing/2014/main" id="{CE46F253-C29C-4C05-AC99-1E744CA0E26A}"/>
              </a:ext>
            </a:extLst>
          </p:cNvPr>
          <p:cNvSpPr/>
          <p:nvPr/>
        </p:nvSpPr>
        <p:spPr bwMode="ltGray">
          <a:xfrm>
            <a:off x="0" y="3657600"/>
            <a:ext cx="12192000" cy="3200400"/>
          </a:xfrm>
          <a:prstGeom prst="rect">
            <a:avLst/>
          </a:prstGeom>
          <a:gradFill flip="none" rotWithShape="1">
            <a:gsLst>
              <a:gs pos="40000">
                <a:srgbClr val="000000">
                  <a:alpha val="70000"/>
                </a:srgbClr>
              </a:gs>
              <a:gs pos="100000">
                <a:srgbClr val="000000">
                  <a:alpha val="0"/>
                </a:srgbClr>
              </a:gs>
            </a:gsLst>
            <a:lin ang="16200000" scaled="1"/>
            <a:tileRect/>
          </a:gradFill>
        </p:spPr>
        <p:txBody>
          <a:bodyPr vert="horz" wrap="square" lIns="360000" tIns="360000" rIns="360000" bIns="360000" rtlCol="0" anchor="b" anchorCtr="0">
            <a:normAutofit/>
          </a:bodyPr>
          <a:lstStyle/>
          <a:p>
            <a:pPr algn="r" defTabSz="932742">
              <a:spcBef>
                <a:spcPct val="0"/>
              </a:spcBef>
              <a:spcAft>
                <a:spcPts val="600"/>
              </a:spcAft>
            </a:pPr>
            <a:r>
              <a:rPr lang="en-US" sz="1200" b="0" kern="1200" cap="none" spc="0" baseline="0" dirty="0">
                <a:ln w="3175">
                  <a:noFill/>
                </a:ln>
                <a:solidFill>
                  <a:srgbClr val="FFFFFF"/>
                </a:solidFill>
                <a:effectLst/>
                <a:latin typeface="+mj-lt"/>
                <a:ea typeface="+mn-ea"/>
                <a:cs typeface="Segoe UI" pitchFamily="34" charset="0"/>
                <a:hlinkClick r:id="rId3"/>
              </a:rPr>
              <a:t>http://dwiardiirawan.com/index.php/2016/05/18/what-is-dependency-injection-and-what-are-the-advantage/</a:t>
            </a:r>
            <a:r>
              <a:rPr lang="en-US" sz="1200" b="0" kern="1200" cap="none" spc="0" baseline="0" dirty="0">
                <a:ln w="3175">
                  <a:noFill/>
                </a:ln>
                <a:solidFill>
                  <a:srgbClr val="FFFFFF"/>
                </a:solidFill>
                <a:effectLst/>
                <a:latin typeface="+mj-lt"/>
                <a:ea typeface="+mn-ea"/>
                <a:cs typeface="Segoe UI" pitchFamily="34" charset="0"/>
              </a:rPr>
              <a:t> </a:t>
            </a:r>
          </a:p>
        </p:txBody>
      </p:sp>
    </p:spTree>
    <p:extLst>
      <p:ext uri="{BB962C8B-B14F-4D97-AF65-F5344CB8AC3E}">
        <p14:creationId xmlns:p14="http://schemas.microsoft.com/office/powerpoint/2010/main" val="2674533256"/>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0</TotalTime>
  <Words>801</Words>
  <Application>Microsoft Office PowerPoint</Application>
  <PresentationFormat>Widescreen</PresentationFormat>
  <Paragraphs>181</Paragraphs>
  <Slides>25</Slides>
  <Notes>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 Cascadia Code PL</vt:lpstr>
      <vt:lpstr>Arial</vt:lpstr>
      <vt:lpstr>Cascadia Code</vt:lpstr>
      <vt:lpstr>Consolas</vt:lpstr>
      <vt:lpstr>Segoe UI</vt:lpstr>
      <vt:lpstr>Segoe UI Semibold</vt:lpstr>
      <vt:lpstr>Wingdings</vt:lpstr>
      <vt:lpstr>White Template</vt:lpstr>
      <vt:lpstr>C♯ Dependency Injection Testing Entity Framework</vt:lpstr>
      <vt:lpstr>Agenda</vt:lpstr>
      <vt:lpstr>The Repository Pattern</vt:lpstr>
      <vt:lpstr>The Repository Pattern</vt:lpstr>
      <vt:lpstr>Generic Repository</vt:lpstr>
      <vt:lpstr>The Repository Pattern</vt:lpstr>
      <vt:lpstr>Recommended Repository: Per entity e.g., Character</vt:lpstr>
      <vt:lpstr>Testing …</vt:lpstr>
      <vt:lpstr>PowerPoint Presentation</vt:lpstr>
      <vt:lpstr>Dependency Injection</vt:lpstr>
      <vt:lpstr>Dependency Injection (DI)</vt:lpstr>
      <vt:lpstr>Dependency Injection</vt:lpstr>
      <vt:lpstr>Programming to interface, not implementation…</vt:lpstr>
      <vt:lpstr>Using IFooService ?</vt:lpstr>
      <vt:lpstr>Constructor Injection (preferred)</vt:lpstr>
      <vt:lpstr>Property Injection</vt:lpstr>
      <vt:lpstr>Interface Injection</vt:lpstr>
      <vt:lpstr>Interface Injection II</vt:lpstr>
      <vt:lpstr>Interface Injection III</vt:lpstr>
      <vt:lpstr>Best practices</vt:lpstr>
      <vt:lpstr>Testing Entity Framework</vt:lpstr>
      <vt:lpstr>SQLite in-memory database</vt:lpstr>
      <vt:lpstr>Demo</vt:lpstr>
      <vt:lpstr>Best practices</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Rasmus Lystrøm</dc:creator>
  <cp:keywords/>
  <dc:description/>
  <cp:lastModifiedBy>Rasmus Lystrøm</cp:lastModifiedBy>
  <cp:revision>124</cp:revision>
  <dcterms:created xsi:type="dcterms:W3CDTF">2021-09-02T18:23:40Z</dcterms:created>
  <dcterms:modified xsi:type="dcterms:W3CDTF">2021-10-03T08:31:15Z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2021-09-08T17:39:52Z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0df8b392-09a8-4061-93e7-1bcbbc7908bf</vt:lpwstr>
  </property>
  <property fmtid="{D5CDD505-2E9C-101B-9397-08002B2CF9AE}" pid="8" name="MSIP_Label_f42aa342-8706-4288-bd11-ebb85995028c_ContentBits">
    <vt:lpwstr>0</vt:lpwstr>
  </property>
</Properties>
</file>